
<file path=[Content_Types].xml><?xml version="1.0" encoding="utf-8"?>
<Types xmlns="http://schemas.openxmlformats.org/package/2006/content-types">
  <Default Extension="png" ContentType="image/pn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notesMasterIdLst>
    <p:notesMasterId r:id="rId6"/>
  </p:notesMasterIdLst>
  <p:sldIdLst>
    <p:sldId id="275" r:id="rId4"/>
    <p:sldId id="432" r:id="rId5"/>
    <p:sldId id="407" r:id="rId7"/>
    <p:sldId id="485" r:id="rId8"/>
    <p:sldId id="486" r:id="rId9"/>
    <p:sldId id="502" r:id="rId10"/>
    <p:sldId id="518" r:id="rId11"/>
    <p:sldId id="519" r:id="rId12"/>
    <p:sldId id="461" r:id="rId13"/>
    <p:sldId id="487" r:id="rId14"/>
    <p:sldId id="488" r:id="rId15"/>
    <p:sldId id="489" r:id="rId16"/>
    <p:sldId id="490" r:id="rId17"/>
    <p:sldId id="491" r:id="rId18"/>
    <p:sldId id="492" r:id="rId19"/>
    <p:sldId id="493" r:id="rId20"/>
    <p:sldId id="494" r:id="rId21"/>
    <p:sldId id="495" r:id="rId22"/>
    <p:sldId id="496" r:id="rId23"/>
    <p:sldId id="535" r:id="rId24"/>
    <p:sldId id="497" r:id="rId25"/>
    <p:sldId id="498" r:id="rId26"/>
    <p:sldId id="499" r:id="rId27"/>
    <p:sldId id="500" r:id="rId28"/>
  </p:sldIdLst>
  <p:sldSz cx="9144000" cy="5143500" type="screen16x9"/>
  <p:notesSz cx="6858000" cy="9144000"/>
  <p:kinsoku lang="zh-CN" invalStChars="!%),.:;?]}¨·ˇˉ་―‖’”…‰∶、。〃々〉》」』】〕〗！＂＇％），．：；？］｀｜｝～￠" invalEndChars="([{·‘“〈《「『【〔〖（．［｛￡￥"/>
  <p:defaultTextStyle>
    <a:defPPr>
      <a:defRPr lang="zh-CN"/>
    </a:defPPr>
    <a:lvl1pPr algn="l" defTabSz="914400" eaLnBrk="0" fontAlgn="base" hangingPunct="0">
      <a:spcBef>
        <a:spcPts val="0"/>
      </a:spcBef>
      <a:spcAft>
        <a:spcPts val="0"/>
      </a:spcAft>
      <a:buNone/>
      <a:defRPr sz="18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Times New Roman" panose="02020603050405020304" charset="0"/>
      </a:defRPr>
    </a:lvl1pPr>
    <a:lvl2pPr marL="457200" indent="0" algn="l" defTabSz="914400" eaLnBrk="0" fontAlgn="base" hangingPunct="0">
      <a:spcBef>
        <a:spcPts val="0"/>
      </a:spcBef>
      <a:spcAft>
        <a:spcPts val="0"/>
      </a:spcAft>
      <a:buNone/>
      <a:defRPr sz="18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Times New Roman" panose="02020603050405020304" charset="0"/>
      </a:defRPr>
    </a:lvl2pPr>
    <a:lvl3pPr marL="914400" indent="0" algn="l" defTabSz="914400" eaLnBrk="0" fontAlgn="base" hangingPunct="0">
      <a:spcBef>
        <a:spcPts val="0"/>
      </a:spcBef>
      <a:spcAft>
        <a:spcPts val="0"/>
      </a:spcAft>
      <a:buNone/>
      <a:defRPr sz="18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Times New Roman" panose="02020603050405020304" charset="0"/>
      </a:defRPr>
    </a:lvl3pPr>
    <a:lvl4pPr marL="1371600" indent="0" algn="l" defTabSz="914400" eaLnBrk="0" fontAlgn="base" hangingPunct="0">
      <a:spcBef>
        <a:spcPts val="0"/>
      </a:spcBef>
      <a:spcAft>
        <a:spcPts val="0"/>
      </a:spcAft>
      <a:buNone/>
      <a:defRPr sz="18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Times New Roman" panose="02020603050405020304" charset="0"/>
      </a:defRPr>
    </a:lvl4pPr>
    <a:lvl5pPr marL="1828800" indent="0" algn="l" defTabSz="914400" eaLnBrk="0" fontAlgn="base" hangingPunct="0">
      <a:spcBef>
        <a:spcPts val="0"/>
      </a:spcBef>
      <a:spcAft>
        <a:spcPts val="0"/>
      </a:spcAft>
      <a:buNone/>
      <a:defRPr sz="18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Times New Roman" panose="02020603050405020304" charset="0"/>
      </a:defRPr>
    </a:lvl5pPr>
    <a:lvl6pPr marL="2286000" indent="0" algn="l" defTabSz="914400" eaLnBrk="1" fontAlgn="auto" latinLnBrk="0" hangingPunct="1">
      <a:buNone/>
      <a:defRPr sz="18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Times New Roman" panose="02020603050405020304" charset="0"/>
      </a:defRPr>
    </a:lvl6pPr>
    <a:lvl7pPr marL="2743200" indent="0" algn="l" defTabSz="914400" eaLnBrk="1" fontAlgn="auto" latinLnBrk="0" hangingPunct="1">
      <a:buNone/>
      <a:defRPr sz="18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Times New Roman" panose="02020603050405020304" charset="0"/>
      </a:defRPr>
    </a:lvl7pPr>
    <a:lvl8pPr marL="3200400" indent="0" algn="l" defTabSz="914400" eaLnBrk="1" fontAlgn="auto" latinLnBrk="0" hangingPunct="1">
      <a:buNone/>
      <a:defRPr sz="18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Times New Roman" panose="02020603050405020304" charset="0"/>
      </a:defRPr>
    </a:lvl8pPr>
    <a:lvl9pPr marL="3200400" indent="0" algn="l" defTabSz="914400" eaLnBrk="1" fontAlgn="auto" latinLnBrk="0" hangingPunct="1">
      <a:buNone/>
      <a:defRPr sz="18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Times New Roman" panose="02020603050405020304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2FDB2607-1784-4EEB-B798-7EB5836EED8A}">
        <p14:showMediaCtrls xmlns:p14="http://schemas.microsoft.com/office/powerpoint/2010/main" val="1"/>
      </p:ext>
    </p:extLst>
  </p:showPr>
  <p:clrMru>
    <a:srgbClr val="C9394A"/>
    <a:srgbClr val="FFFFFF"/>
    <a:srgbClr val="C94251"/>
    <a:srgbClr val="EB030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82" autoAdjust="0"/>
    <p:restoredTop sz="99500" autoAdjust="0"/>
  </p:normalViewPr>
  <p:slideViewPr>
    <p:cSldViewPr>
      <p:cViewPr varScale="1">
        <p:scale>
          <a:sx n="100" d="100"/>
          <a:sy n="100" d="100"/>
        </p:scale>
        <p:origin x="78" y="288"/>
      </p:cViewPr>
      <p:guideLst>
        <p:guide orient="horz" pos="758"/>
        <p:guide pos="2858"/>
        <p:guide orient="horz" pos="1619"/>
        <p:guide pos="612"/>
        <p:guide pos="864"/>
        <p:guide orient="horz" pos="2706"/>
        <p:guide orient="horz" pos="1030"/>
        <p:guide pos="515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7" d="100"/>
          <a:sy n="57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1" Type="http://schemas.openxmlformats.org/officeDocument/2006/relationships/tableStyles" Target="tableStyles.xml"/><Relationship Id="rId30" Type="http://schemas.openxmlformats.org/officeDocument/2006/relationships/viewProps" Target="viewProps.xml"/><Relationship Id="rId3" Type="http://schemas.openxmlformats.org/officeDocument/2006/relationships/slideMaster" Target="slideMasters/slideMaster2.xml"/><Relationship Id="rId29" Type="http://schemas.openxmlformats.org/officeDocument/2006/relationships/presProps" Target="presProps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"/>
          <p:cNvSpPr>
            <a:spLocks noGrp="1"/>
          </p:cNvSpPr>
          <p:nvPr>
            <p:ph type="sldNum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b" anchorCtr="0"/>
          <a:lstStyle/>
          <a:p>
            <a:pPr algn="r"/>
            <a:fld id="{CAD2D6BD-DE1B-4B5F-8B41-2702339687B9}" type="slidenum">
              <a:rPr lang="en-US" altLang="zh-CN" sz="1800" u="none" strike="noStrike" kern="1200" cap="none" spc="0" baseline="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</a:fld>
            <a:endParaRPr lang="zh-CN" altLang="en-US" sz="1200">
              <a:latin typeface="Calibri" panose="020F0502020204030204" pitchFamily="34" charset="0"/>
              <a:ea typeface="宋体" panose="02010600030101010101" pitchFamily="2" charset="-122"/>
              <a:cs typeface="Calibri" panose="020F0502020204030204" pitchFamily="34" charset="0"/>
            </a:endParaRPr>
          </a:p>
        </p:txBody>
      </p:sp>
      <p:sp>
        <p:nvSpPr>
          <p:cNvPr id="4" name="文本框"/>
          <p:cNvSpPr>
            <a:spLocks noGrp="1"/>
          </p:cNvSpPr>
          <p:nvPr>
            <p:ph type="hdr"/>
          </p:nvPr>
        </p:nvSpPr>
        <p:spPr>
          <a:xfrm>
            <a:off x="0" y="0"/>
            <a:ext cx="2971799" cy="457200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t" anchorCtr="0"/>
          <a:lstStyle/>
          <a:p>
            <a:endParaRPr lang="zh-CN" altLang="en-US" sz="1200">
              <a:latin typeface="Calibri" panose="020F0502020204030204" pitchFamily="34" charset="0"/>
              <a:ea typeface="宋体" panose="02010600030101010101" pitchFamily="2" charset="-122"/>
              <a:cs typeface="Calibri" panose="020F0502020204030204" pitchFamily="34" charset="0"/>
            </a:endParaRPr>
          </a:p>
        </p:txBody>
      </p:sp>
      <p:sp>
        <p:nvSpPr>
          <p:cNvPr id="5" name="文本框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t" anchorCtr="0"/>
          <a:lstStyle/>
          <a:p>
            <a:pPr algn="r"/>
            <a:fld id="{CAD2D6BD-DE1B-4B5F-8B41-2702339687B9}" type="datetime1">
              <a:rPr lang="zh-CN" altLang="en-US"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</a:fld>
            <a:endParaRPr lang="zh-CN" altLang="en-US" sz="1200">
              <a:latin typeface="Calibri" panose="020F0502020204030204" pitchFamily="34" charset="0"/>
              <a:ea typeface="宋体" panose="02010600030101010101" pitchFamily="2" charset="-122"/>
              <a:cs typeface="Calibri" panose="020F0502020204030204" pitchFamily="34" charset="0"/>
            </a:endParaRPr>
          </a:p>
        </p:txBody>
      </p:sp>
      <p:sp>
        <p:nvSpPr>
          <p:cNvPr id="6" name="对象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</p:sp>
      <p:sp>
        <p:nvSpPr>
          <p:cNvPr id="7" name="矩形"/>
          <p:cNvSpPr>
            <a:spLocks noChangeAspect="1"/>
          </p:cNvSpPr>
          <p:nvPr/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/>
          <a:lstStyle/>
          <a:p>
            <a:pPr marL="0" indent="0" algn="l" defTabSz="0">
              <a:lnSpc>
                <a:spcPct val="100000"/>
              </a:lnSpc>
              <a:spcBef>
                <a:spcPct val="30000"/>
              </a:spcBef>
              <a:spcAft>
                <a:spcPts val="0"/>
              </a:spcAft>
              <a:buNone/>
            </a:pPr>
            <a:r>
              <a:rPr lang="zh-CN" altLang="en-US" sz="1200" u="none" strike="noStrike" kern="1200" cap="none" spc="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单击此处编辑母版文本样式</a:t>
            </a:r>
            <a:endParaRPr lang="en-US" altLang="zh-CN" sz="1200" u="none" strike="noStrike" kern="1200" cap="none" spc="0" baseline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  <a:cs typeface="Calibri" panose="020F0502020204030204" pitchFamily="34" charset="0"/>
            </a:endParaRPr>
          </a:p>
          <a:p>
            <a:pPr marL="0" indent="0" algn="l" defTabSz="0">
              <a:lnSpc>
                <a:spcPct val="100000"/>
              </a:lnSpc>
              <a:spcBef>
                <a:spcPct val="30000"/>
              </a:spcBef>
              <a:spcAft>
                <a:spcPts val="0"/>
              </a:spcAft>
              <a:buNone/>
            </a:pPr>
            <a:r>
              <a:rPr lang="zh-CN" altLang="en-US" sz="1200" u="none" strike="noStrike" kern="1200" cap="none" spc="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第二级</a:t>
            </a:r>
            <a:endParaRPr lang="en-US" altLang="zh-CN" sz="1200" u="none" strike="noStrike" kern="1200" cap="none" spc="0" baseline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  <a:cs typeface="Calibri" panose="020F0502020204030204" pitchFamily="34" charset="0"/>
            </a:endParaRPr>
          </a:p>
          <a:p>
            <a:pPr marL="0" indent="0" algn="l" defTabSz="0">
              <a:lnSpc>
                <a:spcPct val="100000"/>
              </a:lnSpc>
              <a:spcBef>
                <a:spcPct val="30000"/>
              </a:spcBef>
              <a:spcAft>
                <a:spcPts val="0"/>
              </a:spcAft>
              <a:buNone/>
            </a:pPr>
            <a:r>
              <a:rPr lang="zh-CN" altLang="en-US" sz="1200" u="none" strike="noStrike" kern="1200" cap="none" spc="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第三级</a:t>
            </a:r>
            <a:endParaRPr lang="en-US" altLang="zh-CN" sz="1200" u="none" strike="noStrike" kern="1200" cap="none" spc="0" baseline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  <a:cs typeface="Calibri" panose="020F0502020204030204" pitchFamily="34" charset="0"/>
            </a:endParaRPr>
          </a:p>
          <a:p>
            <a:pPr marL="0" indent="0" algn="l" defTabSz="0">
              <a:lnSpc>
                <a:spcPct val="100000"/>
              </a:lnSpc>
              <a:spcBef>
                <a:spcPct val="30000"/>
              </a:spcBef>
              <a:spcAft>
                <a:spcPts val="0"/>
              </a:spcAft>
              <a:buNone/>
            </a:pPr>
            <a:r>
              <a:rPr lang="zh-CN" altLang="en-US" sz="1200" u="none" strike="noStrike" kern="1200" cap="none" spc="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第四级</a:t>
            </a:r>
            <a:endParaRPr lang="en-US" altLang="zh-CN" sz="1200" u="none" strike="noStrike" kern="1200" cap="none" spc="0" baseline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  <a:cs typeface="Calibri" panose="020F0502020204030204" pitchFamily="34" charset="0"/>
            </a:endParaRPr>
          </a:p>
          <a:p>
            <a:pPr marL="0" indent="0" algn="l" defTabSz="0">
              <a:lnSpc>
                <a:spcPct val="100000"/>
              </a:lnSpc>
              <a:spcBef>
                <a:spcPct val="30000"/>
              </a:spcBef>
              <a:spcAft>
                <a:spcPts val="0"/>
              </a:spcAft>
              <a:buNone/>
            </a:pPr>
            <a:r>
              <a:rPr lang="zh-CN" altLang="en-US" sz="1200" u="none" strike="noStrike" kern="1200" cap="none" spc="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第五级</a:t>
            </a:r>
            <a:endParaRPr lang="zh-CN" altLang="en-US" sz="1200" u="none" strike="noStrike" kern="1200" cap="none" spc="0" baseline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  <a:cs typeface="Calibri" panose="020F0502020204030204" pitchFamily="34" charset="0"/>
            </a:endParaRPr>
          </a:p>
        </p:txBody>
      </p:sp>
      <p:sp>
        <p:nvSpPr>
          <p:cNvPr id="8" name="文本框"/>
          <p:cNvSpPr>
            <a:spLocks noGrp="1"/>
          </p:cNvSpPr>
          <p:nvPr>
            <p:ph type="ftr" idx="4"/>
          </p:nvPr>
        </p:nvSpPr>
        <p:spPr>
          <a:xfrm>
            <a:off x="0" y="8685213"/>
            <a:ext cx="2971799" cy="457200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b" anchorCtr="0"/>
          <a:lstStyle/>
          <a:p>
            <a:endParaRPr lang="zh-CN" altLang="en-US" sz="1200">
              <a:latin typeface="Calibri" panose="020F0502020204030204" pitchFamily="34" charset="0"/>
              <a:ea typeface="宋体" panose="02010600030101010101" pitchFamily="2" charset="-122"/>
              <a:cs typeface="Calibri" panose="020F050202020403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/>
  <p:notesStyle>
    <a:lvl1pPr algn="l" defTabSz="914400" eaLnBrk="0" fontAlgn="base" hangingPunct="0">
      <a:spcBef>
        <a:spcPct val="30000"/>
      </a:spcBef>
      <a:spcAft>
        <a:spcPts val="0"/>
      </a:spcAft>
      <a:buNone/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Calibri" panose="020F0502020204030204" pitchFamily="34" charset="0"/>
      </a:defRPr>
    </a:lvl1pPr>
    <a:lvl2pPr marL="457200" indent="0" algn="l" defTabSz="914400" eaLnBrk="0" fontAlgn="base" hangingPunct="0">
      <a:spcBef>
        <a:spcPct val="30000"/>
      </a:spcBef>
      <a:spcAft>
        <a:spcPts val="0"/>
      </a:spcAft>
      <a:buNone/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Calibri" panose="020F0502020204030204" pitchFamily="34" charset="0"/>
      </a:defRPr>
    </a:lvl2pPr>
    <a:lvl3pPr marL="914400" indent="0" algn="l" defTabSz="914400" eaLnBrk="0" fontAlgn="base" hangingPunct="0">
      <a:spcBef>
        <a:spcPct val="30000"/>
      </a:spcBef>
      <a:spcAft>
        <a:spcPts val="0"/>
      </a:spcAft>
      <a:buNone/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Calibri" panose="020F0502020204030204" pitchFamily="34" charset="0"/>
      </a:defRPr>
    </a:lvl3pPr>
    <a:lvl4pPr marL="1371600" indent="0" algn="l" defTabSz="914400" eaLnBrk="0" fontAlgn="base" hangingPunct="0">
      <a:spcBef>
        <a:spcPct val="30000"/>
      </a:spcBef>
      <a:spcAft>
        <a:spcPts val="0"/>
      </a:spcAft>
      <a:buNone/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Calibri" panose="020F0502020204030204" pitchFamily="34" charset="0"/>
      </a:defRPr>
    </a:lvl4pPr>
    <a:lvl5pPr marL="1828800" indent="0" algn="l" defTabSz="914400" eaLnBrk="0" fontAlgn="base" hangingPunct="0">
      <a:spcBef>
        <a:spcPct val="30000"/>
      </a:spcBef>
      <a:spcAft>
        <a:spcPts val="0"/>
      </a:spcAft>
      <a:buNone/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Calibri" panose="020F0502020204030204" pitchFamily="34" charset="0"/>
      </a:defRPr>
    </a:lvl5pPr>
    <a:lvl6pPr marL="2286000" indent="0" algn="l" defTabSz="914400" eaLnBrk="1" fontAlgn="auto" latinLnBrk="0" hangingPunct="1">
      <a:buNone/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Calibri" panose="020F0502020204030204" pitchFamily="34" charset="0"/>
      </a:defRPr>
    </a:lvl6pPr>
    <a:lvl7pPr marL="2743200" indent="0" algn="l" defTabSz="914400" eaLnBrk="1" fontAlgn="auto" latinLnBrk="0" hangingPunct="1">
      <a:buNone/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Calibri" panose="020F0502020204030204" pitchFamily="34" charset="0"/>
      </a:defRPr>
    </a:lvl7pPr>
    <a:lvl8pPr marL="3200400" indent="0" algn="l" defTabSz="914400" eaLnBrk="1" fontAlgn="auto" latinLnBrk="0" hangingPunct="1">
      <a:buNone/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Calibri" panose="020F0502020204030204" pitchFamily="34" charset="0"/>
      </a:defRPr>
    </a:lvl8pPr>
    <a:lvl9pPr marL="3200400" indent="0" algn="l" defTabSz="914400" eaLnBrk="1" fontAlgn="auto" latinLnBrk="0" hangingPunct="1">
      <a:buNone/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Calibri" panose="020F0502020204030204" pitchFamily="34" charset="0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框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文本框"/>
          <p:cNvSpPr>
            <a:spLocks noGrp="1"/>
          </p:cNvSpPr>
          <p:nvPr>
            <p:ph type="sldNum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b" anchorCtr="0"/>
          <a:lstStyle/>
          <a:p>
            <a:pPr algn="r"/>
            <a:fld id="{CAD2D6BD-DE1B-4B5F-8B41-2702339687B9}" type="slidenum">
              <a:rPr lang="en-US" altLang="zh-CN" sz="1800" u="none" strike="noStrike" kern="1200" cap="none" spc="0" baseline="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</a:fld>
            <a:endParaRPr lang="zh-CN" altLang="en-US" sz="1200">
              <a:latin typeface="Calibri" panose="020F0502020204030204" pitchFamily="34" charset="0"/>
              <a:ea typeface="宋体" panose="02010600030101010101" pitchFamily="2" charset="-122"/>
              <a:cs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框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文本框"/>
          <p:cNvSpPr>
            <a:spLocks noGrp="1"/>
          </p:cNvSpPr>
          <p:nvPr>
            <p:ph type="sldNum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b" anchorCtr="0"/>
          <a:lstStyle/>
          <a:p>
            <a:pPr algn="r"/>
            <a:fld id="{CAD2D6BD-DE1B-4B5F-8B41-2702339687B9}" type="slidenum">
              <a:rPr lang="en-US" altLang="zh-CN" sz="1800" u="none" strike="noStrike" kern="1200" cap="none" spc="0" baseline="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</a:fld>
            <a:endParaRPr lang="zh-CN" altLang="en-US" sz="1200">
              <a:latin typeface="Calibri" panose="020F0502020204030204" pitchFamily="34" charset="0"/>
              <a:ea typeface="宋体" panose="02010600030101010101" pitchFamily="2" charset="-122"/>
              <a:cs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框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文本框"/>
          <p:cNvSpPr>
            <a:spLocks noGrp="1"/>
          </p:cNvSpPr>
          <p:nvPr>
            <p:ph type="sldNum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b" anchorCtr="0"/>
          <a:lstStyle/>
          <a:p>
            <a:pPr algn="r"/>
            <a:fld id="{CAD2D6BD-DE1B-4B5F-8B41-2702339687B9}" type="slidenum">
              <a:rPr lang="en-US" altLang="zh-CN" sz="1800" u="none" strike="noStrike" kern="1200" cap="none" spc="0" baseline="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</a:fld>
            <a:endParaRPr lang="zh-CN" altLang="en-US" sz="1200">
              <a:latin typeface="Calibri" panose="020F0502020204030204" pitchFamily="34" charset="0"/>
              <a:ea typeface="宋体" panose="02010600030101010101" pitchFamily="2" charset="-122"/>
              <a:cs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框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文本框"/>
          <p:cNvSpPr>
            <a:spLocks noGrp="1"/>
          </p:cNvSpPr>
          <p:nvPr>
            <p:ph type="sldNum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b" anchorCtr="0"/>
          <a:lstStyle/>
          <a:p>
            <a:pPr algn="r"/>
            <a:fld id="{CAD2D6BD-DE1B-4B5F-8B41-2702339687B9}" type="slidenum">
              <a:rPr lang="en-US" altLang="zh-CN" sz="1800" u="none" strike="noStrike" kern="1200" cap="none" spc="0" baseline="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</a:fld>
            <a:endParaRPr lang="zh-CN" altLang="en-US" sz="1200">
              <a:latin typeface="Calibri" panose="020F0502020204030204" pitchFamily="34" charset="0"/>
              <a:ea typeface="宋体" panose="02010600030101010101" pitchFamily="2" charset="-122"/>
              <a:cs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框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文本框"/>
          <p:cNvSpPr>
            <a:spLocks noGrp="1"/>
          </p:cNvSpPr>
          <p:nvPr>
            <p:ph type="sldNum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b" anchorCtr="0"/>
          <a:lstStyle/>
          <a:p>
            <a:pPr algn="r"/>
            <a:fld id="{CAD2D6BD-DE1B-4B5F-8B41-2702339687B9}" type="slidenum">
              <a:rPr lang="en-US" altLang="zh-CN" sz="1800" u="none" strike="noStrike" kern="1200" cap="none" spc="0" baseline="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</a:fld>
            <a:endParaRPr lang="zh-CN" altLang="en-US" sz="1200">
              <a:latin typeface="Calibri" panose="020F0502020204030204" pitchFamily="34" charset="0"/>
              <a:ea typeface="宋体" panose="02010600030101010101" pitchFamily="2" charset="-122"/>
              <a:cs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框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文本框"/>
          <p:cNvSpPr>
            <a:spLocks noGrp="1"/>
          </p:cNvSpPr>
          <p:nvPr>
            <p:ph type="sldNum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b" anchorCtr="0"/>
          <a:lstStyle/>
          <a:p>
            <a:pPr algn="r"/>
            <a:fld id="{CAD2D6BD-DE1B-4B5F-8B41-2702339687B9}" type="slidenum">
              <a:rPr lang="en-US" altLang="zh-CN" sz="1800" u="none" strike="noStrike" kern="1200" cap="none" spc="0" baseline="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</a:fld>
            <a:endParaRPr lang="zh-CN" altLang="en-US" sz="1200">
              <a:latin typeface="Calibri" panose="020F0502020204030204" pitchFamily="34" charset="0"/>
              <a:ea typeface="宋体" panose="02010600030101010101" pitchFamily="2" charset="-122"/>
              <a:cs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框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文本框"/>
          <p:cNvSpPr>
            <a:spLocks noGrp="1"/>
          </p:cNvSpPr>
          <p:nvPr>
            <p:ph type="sldNum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b" anchorCtr="0"/>
          <a:lstStyle/>
          <a:p>
            <a:pPr algn="r"/>
            <a:fld id="{CAD2D6BD-DE1B-4B5F-8B41-2702339687B9}" type="slidenum">
              <a:rPr lang="en-US" altLang="zh-CN" sz="1800" u="none" strike="noStrike" kern="1200" cap="none" spc="0" baseline="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</a:fld>
            <a:endParaRPr lang="zh-CN" altLang="en-US" sz="1200">
              <a:latin typeface="Calibri" panose="020F0502020204030204" pitchFamily="34" charset="0"/>
              <a:ea typeface="宋体" panose="02010600030101010101" pitchFamily="2" charset="-122"/>
              <a:cs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框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文本框"/>
          <p:cNvSpPr>
            <a:spLocks noGrp="1"/>
          </p:cNvSpPr>
          <p:nvPr>
            <p:ph type="sldNum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b" anchorCtr="0"/>
          <a:lstStyle/>
          <a:p>
            <a:pPr algn="r"/>
            <a:fld id="{CAD2D6BD-DE1B-4B5F-8B41-2702339687B9}" type="slidenum">
              <a:rPr lang="en-US" altLang="zh-CN" sz="1800" u="none" strike="noStrike" kern="1200" cap="none" spc="0" baseline="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</a:fld>
            <a:endParaRPr lang="zh-CN" altLang="en-US" sz="1200">
              <a:latin typeface="Calibri" panose="020F0502020204030204" pitchFamily="34" charset="0"/>
              <a:ea typeface="宋体" panose="02010600030101010101" pitchFamily="2" charset="-122"/>
              <a:cs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框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文本框"/>
          <p:cNvSpPr>
            <a:spLocks noGrp="1"/>
          </p:cNvSpPr>
          <p:nvPr>
            <p:ph type="sldNum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b" anchorCtr="0"/>
          <a:lstStyle/>
          <a:p>
            <a:pPr algn="r"/>
            <a:fld id="{CAD2D6BD-DE1B-4B5F-8B41-2702339687B9}" type="slidenum">
              <a:rPr lang="en-US" altLang="zh-CN" sz="1800" u="none" strike="noStrike" kern="1200" cap="none" spc="0" baseline="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</a:fld>
            <a:endParaRPr lang="zh-CN" altLang="en-US" sz="1200">
              <a:latin typeface="Calibri" panose="020F0502020204030204" pitchFamily="34" charset="0"/>
              <a:ea typeface="宋体" panose="02010600030101010101" pitchFamily="2" charset="-122"/>
              <a:cs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框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文本框"/>
          <p:cNvSpPr>
            <a:spLocks noGrp="1"/>
          </p:cNvSpPr>
          <p:nvPr>
            <p:ph type="sldNum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b" anchorCtr="0"/>
          <a:lstStyle/>
          <a:p>
            <a:pPr algn="r"/>
            <a:fld id="{CAD2D6BD-DE1B-4B5F-8B41-2702339687B9}" type="slidenum">
              <a:rPr lang="en-US" altLang="zh-CN" sz="1800" u="none" strike="noStrike" kern="1200" cap="none" spc="0" baseline="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</a:fld>
            <a:endParaRPr lang="zh-CN" altLang="en-US" sz="1200">
              <a:latin typeface="Calibri" panose="020F0502020204030204" pitchFamily="34" charset="0"/>
              <a:ea typeface="宋体" panose="02010600030101010101" pitchFamily="2" charset="-122"/>
              <a:cs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框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文本框"/>
          <p:cNvSpPr>
            <a:spLocks noGrp="1"/>
          </p:cNvSpPr>
          <p:nvPr>
            <p:ph type="sldNum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b" anchorCtr="0"/>
          <a:lstStyle/>
          <a:p>
            <a:pPr algn="r"/>
            <a:fld id="{CAD2D6BD-DE1B-4B5F-8B41-2702339687B9}" type="slidenum">
              <a:rPr lang="en-US" altLang="zh-CN" sz="1800" u="none" strike="noStrike" kern="1200" cap="none" spc="0" baseline="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</a:fld>
            <a:endParaRPr lang="zh-CN" altLang="en-US" sz="1200">
              <a:latin typeface="Calibri" panose="020F0502020204030204" pitchFamily="34" charset="0"/>
              <a:ea typeface="宋体" panose="02010600030101010101" pitchFamily="2" charset="-122"/>
              <a:cs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框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文本框"/>
          <p:cNvSpPr>
            <a:spLocks noGrp="1"/>
          </p:cNvSpPr>
          <p:nvPr>
            <p:ph type="sldNum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b" anchorCtr="0"/>
          <a:lstStyle/>
          <a:p>
            <a:pPr algn="r"/>
            <a:fld id="{CAD2D6BD-DE1B-4B5F-8B41-2702339687B9}" type="slidenum">
              <a:rPr lang="en-US" altLang="zh-CN" sz="1800" u="none" strike="noStrike" kern="1200" cap="none" spc="0" baseline="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</a:fld>
            <a:endParaRPr lang="zh-CN" altLang="en-US" sz="1200">
              <a:latin typeface="Calibri" panose="020F0502020204030204" pitchFamily="34" charset="0"/>
              <a:ea typeface="宋体" panose="02010600030101010101" pitchFamily="2" charset="-122"/>
              <a:cs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框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文本框"/>
          <p:cNvSpPr>
            <a:spLocks noGrp="1"/>
          </p:cNvSpPr>
          <p:nvPr>
            <p:ph type="sldNum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b" anchorCtr="0"/>
          <a:lstStyle/>
          <a:p>
            <a:pPr algn="r"/>
            <a:fld id="{CAD2D6BD-DE1B-4B5F-8B41-2702339687B9}" type="slidenum">
              <a:rPr lang="en-US" altLang="zh-CN" sz="1800" u="none" strike="noStrike" kern="1200" cap="none" spc="0" baseline="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</a:fld>
            <a:endParaRPr lang="zh-CN" altLang="en-US" sz="1200">
              <a:latin typeface="Calibri" panose="020F0502020204030204" pitchFamily="34" charset="0"/>
              <a:ea typeface="宋体" panose="02010600030101010101" pitchFamily="2" charset="-122"/>
              <a:cs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框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文本框"/>
          <p:cNvSpPr>
            <a:spLocks noGrp="1"/>
          </p:cNvSpPr>
          <p:nvPr>
            <p:ph type="sldNum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b" anchorCtr="0"/>
          <a:lstStyle/>
          <a:p>
            <a:pPr algn="r"/>
            <a:fld id="{CAD2D6BD-DE1B-4B5F-8B41-2702339687B9}" type="slidenum">
              <a:rPr lang="en-US" altLang="zh-CN" sz="1800" u="none" strike="noStrike" kern="1200" cap="none" spc="0" baseline="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</a:fld>
            <a:endParaRPr lang="zh-CN" altLang="en-US" sz="1200">
              <a:latin typeface="Calibri" panose="020F0502020204030204" pitchFamily="34" charset="0"/>
              <a:ea typeface="宋体" panose="02010600030101010101" pitchFamily="2" charset="-122"/>
              <a:cs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框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文本框"/>
          <p:cNvSpPr>
            <a:spLocks noGrp="1"/>
          </p:cNvSpPr>
          <p:nvPr>
            <p:ph type="sldNum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b" anchorCtr="0"/>
          <a:lstStyle/>
          <a:p>
            <a:pPr algn="r"/>
            <a:fld id="{CAD2D6BD-DE1B-4B5F-8B41-2702339687B9}" type="slidenum">
              <a:rPr lang="en-US" altLang="zh-CN" sz="1800" u="none" strike="noStrike" kern="1200" cap="none" spc="0" baseline="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</a:fld>
            <a:endParaRPr lang="zh-CN" altLang="en-US" sz="1200">
              <a:latin typeface="Calibri" panose="020F0502020204030204" pitchFamily="34" charset="0"/>
              <a:ea typeface="宋体" panose="02010600030101010101" pitchFamily="2" charset="-122"/>
              <a:cs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框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文本框"/>
          <p:cNvSpPr>
            <a:spLocks noGrp="1"/>
          </p:cNvSpPr>
          <p:nvPr>
            <p:ph type="sldNum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b" anchorCtr="0"/>
          <a:lstStyle/>
          <a:p>
            <a:pPr algn="r"/>
            <a:fld id="{CAD2D6BD-DE1B-4B5F-8B41-2702339687B9}" type="slidenum">
              <a:rPr lang="en-US" altLang="zh-CN" sz="1800" u="none" strike="noStrike" kern="1200" cap="none" spc="0" baseline="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</a:fld>
            <a:endParaRPr lang="zh-CN" altLang="en-US" sz="1200">
              <a:latin typeface="Calibri" panose="020F0502020204030204" pitchFamily="34" charset="0"/>
              <a:ea typeface="宋体" panose="02010600030101010101" pitchFamily="2" charset="-122"/>
              <a:cs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框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文本框"/>
          <p:cNvSpPr>
            <a:spLocks noGrp="1"/>
          </p:cNvSpPr>
          <p:nvPr>
            <p:ph type="sldNum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b" anchorCtr="0"/>
          <a:lstStyle/>
          <a:p>
            <a:pPr algn="r"/>
            <a:fld id="{CAD2D6BD-DE1B-4B5F-8B41-2702339687B9}" type="slidenum">
              <a:rPr lang="en-US" altLang="zh-CN" sz="1800" u="none" strike="noStrike" kern="1200" cap="none" spc="0" baseline="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</a:fld>
            <a:endParaRPr lang="zh-CN" altLang="en-US" sz="1200">
              <a:latin typeface="Calibri" panose="020F0502020204030204" pitchFamily="34" charset="0"/>
              <a:ea typeface="宋体" panose="02010600030101010101" pitchFamily="2" charset="-122"/>
              <a:cs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框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文本框"/>
          <p:cNvSpPr>
            <a:spLocks noGrp="1"/>
          </p:cNvSpPr>
          <p:nvPr>
            <p:ph type="sldNum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b" anchorCtr="0"/>
          <a:lstStyle/>
          <a:p>
            <a:pPr algn="r"/>
            <a:fld id="{CAD2D6BD-DE1B-4B5F-8B41-2702339687B9}" type="slidenum">
              <a:rPr lang="en-US" altLang="zh-CN" sz="1800" u="none" strike="noStrike" kern="1200" cap="none" spc="0" baseline="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</a:fld>
            <a:endParaRPr lang="zh-CN" altLang="en-US" sz="1200">
              <a:latin typeface="Calibri" panose="020F0502020204030204" pitchFamily="34" charset="0"/>
              <a:ea typeface="宋体" panose="02010600030101010101" pitchFamily="2" charset="-122"/>
              <a:cs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框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文本框"/>
          <p:cNvSpPr>
            <a:spLocks noGrp="1"/>
          </p:cNvSpPr>
          <p:nvPr>
            <p:ph type="sldNum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b" anchorCtr="0"/>
          <a:lstStyle/>
          <a:p>
            <a:pPr algn="r"/>
            <a:fld id="{CAD2D6BD-DE1B-4B5F-8B41-2702339687B9}" type="slidenum">
              <a:rPr lang="en-US" altLang="zh-CN" sz="1800" u="none" strike="noStrike" kern="1200" cap="none" spc="0" baseline="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</a:fld>
            <a:endParaRPr lang="zh-CN" altLang="en-US" sz="1200">
              <a:latin typeface="Calibri" panose="020F0502020204030204" pitchFamily="34" charset="0"/>
              <a:ea typeface="宋体" panose="02010600030101010101" pitchFamily="2" charset="-122"/>
              <a:cs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框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文本框"/>
          <p:cNvSpPr>
            <a:spLocks noGrp="1"/>
          </p:cNvSpPr>
          <p:nvPr>
            <p:ph type="sldNum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b" anchorCtr="0"/>
          <a:lstStyle/>
          <a:p>
            <a:pPr algn="r"/>
            <a:fld id="{CAD2D6BD-DE1B-4B5F-8B41-2702339687B9}" type="slidenum">
              <a:rPr lang="en-US" altLang="zh-CN" sz="1800" u="none" strike="noStrike" kern="1200" cap="none" spc="0" baseline="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</a:fld>
            <a:endParaRPr lang="zh-CN" altLang="en-US" sz="1200">
              <a:latin typeface="Calibri" panose="020F0502020204030204" pitchFamily="34" charset="0"/>
              <a:ea typeface="宋体" panose="02010600030101010101" pitchFamily="2" charset="-122"/>
              <a:cs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框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千万别以为JS就不能操作CSS3动画了</a:t>
            </a:r>
            <a:endParaRPr lang="zh-CN" altLang="en-US"/>
          </a:p>
        </p:txBody>
      </p:sp>
      <p:sp>
        <p:nvSpPr>
          <p:cNvPr id="9" name="文本框"/>
          <p:cNvSpPr>
            <a:spLocks noGrp="1"/>
          </p:cNvSpPr>
          <p:nvPr>
            <p:ph type="sldNum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b" anchorCtr="0"/>
          <a:lstStyle/>
          <a:p>
            <a:pPr algn="r"/>
            <a:fld id="{CAD2D6BD-DE1B-4B5F-8B41-2702339687B9}" type="slidenum">
              <a:rPr lang="en-US" altLang="zh-CN" sz="1800" u="none" strike="noStrike" kern="1200" cap="none" spc="0" baseline="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</a:fld>
            <a:endParaRPr lang="zh-CN" altLang="en-US" sz="1200">
              <a:latin typeface="Calibri" panose="020F0502020204030204" pitchFamily="34" charset="0"/>
              <a:ea typeface="宋体" panose="02010600030101010101" pitchFamily="2" charset="-122"/>
              <a:cs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框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文本框"/>
          <p:cNvSpPr>
            <a:spLocks noGrp="1"/>
          </p:cNvSpPr>
          <p:nvPr>
            <p:ph type="sldNum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b" anchorCtr="0"/>
          <a:lstStyle/>
          <a:p>
            <a:pPr algn="r"/>
            <a:fld id="{CAD2D6BD-DE1B-4B5F-8B41-2702339687B9}" type="slidenum">
              <a:rPr lang="en-US" altLang="zh-CN" sz="1800" u="none" strike="noStrike" kern="1200" cap="none" spc="0" baseline="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</a:fld>
            <a:endParaRPr lang="zh-CN" altLang="en-US" sz="1200">
              <a:latin typeface="Calibri" panose="020F0502020204030204" pitchFamily="34" charset="0"/>
              <a:ea typeface="宋体" panose="02010600030101010101" pitchFamily="2" charset="-122"/>
              <a:cs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框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文本框"/>
          <p:cNvSpPr>
            <a:spLocks noGrp="1"/>
          </p:cNvSpPr>
          <p:nvPr>
            <p:ph type="sldNum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b" anchorCtr="0"/>
          <a:lstStyle/>
          <a:p>
            <a:pPr algn="r"/>
            <a:fld id="{CAD2D6BD-DE1B-4B5F-8B41-2702339687B9}" type="slidenum">
              <a:rPr lang="en-US" altLang="zh-CN" sz="1800" u="none" strike="noStrike" kern="1200" cap="none" spc="0" baseline="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</a:fld>
            <a:endParaRPr lang="zh-CN" altLang="en-US" sz="1200">
              <a:latin typeface="Calibri" panose="020F0502020204030204" pitchFamily="34" charset="0"/>
              <a:ea typeface="宋体" panose="02010600030101010101" pitchFamily="2" charset="-122"/>
              <a:cs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ctrTitle"/>
          </p:nvPr>
        </p:nvSpPr>
        <p:spPr>
          <a:xfrm>
            <a:off x="685800" y="1597818"/>
            <a:ext cx="7772400" cy="1102518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noGrp="1"/>
          </p:cNvSpPr>
          <p:nvPr>
            <p:ph type="subTitle" idx="1"/>
          </p:nvPr>
        </p:nvSpPr>
        <p:spPr>
          <a:xfrm>
            <a:off x="1371600" y="2914649"/>
            <a:ext cx="6400800" cy="1314449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ctrTitle"/>
          </p:nvPr>
        </p:nvSpPr>
        <p:spPr>
          <a:xfrm>
            <a:off x="685800" y="1597818"/>
            <a:ext cx="7772400" cy="1102518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noGrp="1"/>
          </p:cNvSpPr>
          <p:nvPr>
            <p:ph type="subTitle" idx="1"/>
          </p:nvPr>
        </p:nvSpPr>
        <p:spPr>
          <a:xfrm>
            <a:off x="1371600" y="2914649"/>
            <a:ext cx="6400800" cy="1314449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框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文本框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框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文本框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框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框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框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文本框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框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文本框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框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框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>
          <a:xfrm>
            <a:off x="457200" y="206374"/>
            <a:ext cx="8229600" cy="857250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/>
          <a:lstStyle/>
          <a:p>
            <a:r>
              <a:rPr lang="zh-CN" altLang="en-US">
                <a:sym typeface="Calibri" panose="020F0502020204030204" pitchFamily="34" charset="0"/>
              </a:rPr>
              <a:t>单击此处编辑母版标题样式</a:t>
            </a:r>
            <a:endParaRPr lang="zh-CN" altLang="en-US">
              <a:sym typeface="Calibri" panose="020F0502020204030204" pitchFamily="34" charset="0"/>
            </a:endParaRPr>
          </a:p>
        </p:txBody>
      </p:sp>
      <p:sp>
        <p:nvSpPr>
          <p:cNvPr id="3" name="文本框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t" anchorCtr="0"/>
          <a:lstStyle/>
          <a:p>
            <a:r>
              <a:rPr lang="zh-CN" altLang="en-US">
                <a:sym typeface="Calibri" panose="020F0502020204030204" pitchFamily="34" charset="0"/>
              </a:rPr>
              <a:t>单击此处编辑母版文本样式</a:t>
            </a:r>
            <a:endParaRPr lang="en-US" altLang="zh-CN">
              <a:sym typeface="Calibri" panose="020F0502020204030204" pitchFamily="34" charset="0"/>
            </a:endParaRPr>
          </a:p>
          <a:p>
            <a:pPr lvl="1"/>
            <a:r>
              <a:rPr lang="zh-CN" altLang="en-US">
                <a:sym typeface="Calibri" panose="020F0502020204030204" pitchFamily="34" charset="0"/>
              </a:rPr>
              <a:t>第二级</a:t>
            </a:r>
            <a:endParaRPr lang="en-US" altLang="zh-CN">
              <a:sym typeface="Calibri" panose="020F0502020204030204" pitchFamily="34" charset="0"/>
            </a:endParaRPr>
          </a:p>
          <a:p>
            <a:pPr lvl="2"/>
            <a:r>
              <a:rPr lang="zh-CN" altLang="en-US">
                <a:sym typeface="Calibri" panose="020F0502020204030204" pitchFamily="34" charset="0"/>
              </a:rPr>
              <a:t>第三级</a:t>
            </a:r>
            <a:endParaRPr lang="en-US" altLang="zh-CN">
              <a:sym typeface="Calibri" panose="020F0502020204030204" pitchFamily="34" charset="0"/>
            </a:endParaRPr>
          </a:p>
          <a:p>
            <a:pPr lvl="3"/>
            <a:r>
              <a:rPr lang="zh-CN" altLang="en-US">
                <a:sym typeface="Calibri" panose="020F0502020204030204" pitchFamily="34" charset="0"/>
              </a:rPr>
              <a:t>第四级</a:t>
            </a:r>
            <a:endParaRPr lang="en-US" altLang="zh-CN">
              <a:sym typeface="Calibri" panose="020F0502020204030204" pitchFamily="34" charset="0"/>
            </a:endParaRPr>
          </a:p>
          <a:p>
            <a:pPr lvl="4"/>
            <a:r>
              <a:rPr lang="zh-CN" altLang="en-US">
                <a:sym typeface="Calibri" panose="020F0502020204030204" pitchFamily="34" charset="0"/>
              </a:rPr>
              <a:t>第五级</a:t>
            </a:r>
            <a:endParaRPr lang="zh-CN" altLang="en-US">
              <a:sym typeface="Calibri" panose="020F050202020403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eaLnBrk="1" fontAlgn="base" hangingPunct="1">
        <a:spcBef>
          <a:spcPts val="0"/>
        </a:spcBef>
        <a:spcAft>
          <a:spcPts val="0"/>
        </a:spcAft>
        <a:buNone/>
        <a:defRPr sz="3000" b="1">
          <a:solidFill>
            <a:srgbClr val="C94251"/>
          </a:solidFill>
          <a:latin typeface="微软雅黑" panose="020B0503020204020204" charset="-122"/>
          <a:ea typeface="微软雅黑" panose="020B0503020204020204" charset="-122"/>
          <a:cs typeface="微软雅黑" panose="020B0503020204020204" charset="-122"/>
        </a:defRPr>
      </a:lvl1pPr>
    </p:titleStyle>
    <p:bodyStyle>
      <a:lvl1pPr marL="342900" indent="-342900" algn="l" defTabSz="914400" eaLnBrk="1" fontAlgn="base" hangingPunct="1">
        <a:spcBef>
          <a:spcPct val="20000"/>
        </a:spcBef>
        <a:spcAft>
          <a:spcPts val="0"/>
        </a:spcAft>
        <a:buFont typeface="Arial" panose="020B0604020202020204" pitchFamily="34" charset="0"/>
        <a:buChar char="•"/>
        <a:defRPr sz="2000" b="1">
          <a:solidFill>
            <a:srgbClr val="474747"/>
          </a:solidFill>
          <a:latin typeface="微软雅黑" panose="020B0503020204020204" charset="-122"/>
          <a:ea typeface="微软雅黑" panose="020B0503020204020204" charset="-122"/>
          <a:cs typeface="微软雅黑" panose="020B0503020204020204" charset="-122"/>
        </a:defRPr>
      </a:lvl1pPr>
      <a:lvl2pPr marL="742950" indent="-285750" algn="l" defTabSz="914400" eaLnBrk="1" fontAlgn="base" hangingPunct="1">
        <a:spcBef>
          <a:spcPct val="20000"/>
        </a:spcBef>
        <a:spcAft>
          <a:spcPts val="0"/>
        </a:spcAft>
        <a:buFont typeface="Arial" panose="020B0604020202020204" pitchFamily="34" charset="0"/>
        <a:buChar char="–"/>
        <a:defRPr sz="1500" b="1">
          <a:solidFill>
            <a:srgbClr val="212121"/>
          </a:solidFill>
          <a:latin typeface="微软雅黑" panose="020B0503020204020204" charset="-122"/>
          <a:ea typeface="微软雅黑" panose="020B0503020204020204" charset="-122"/>
        </a:defRPr>
      </a:lvl2pPr>
      <a:lvl3pPr marL="1143000" indent="-228600" algn="l" defTabSz="914400" eaLnBrk="1" fontAlgn="base" hangingPunct="1">
        <a:spcBef>
          <a:spcPct val="20000"/>
        </a:spcBef>
        <a:spcAft>
          <a:spcPts val="0"/>
        </a:spcAft>
        <a:buFont typeface="Arial" panose="020B0604020202020204" pitchFamily="34" charset="0"/>
        <a:buChar char="•"/>
        <a:defRPr sz="1500" b="1">
          <a:solidFill>
            <a:srgbClr val="212121"/>
          </a:solidFill>
          <a:latin typeface="微软雅黑" panose="020B0503020204020204" charset="-122"/>
          <a:ea typeface="微软雅黑" panose="020B0503020204020204" charset="-122"/>
        </a:defRPr>
      </a:lvl3pPr>
      <a:lvl4pPr marL="1600200" indent="-228600" algn="l" defTabSz="914400" eaLnBrk="1" fontAlgn="base" hangingPunct="1">
        <a:spcBef>
          <a:spcPct val="20000"/>
        </a:spcBef>
        <a:spcAft>
          <a:spcPts val="0"/>
        </a:spcAft>
        <a:buFont typeface="Arial" panose="020B0604020202020204" pitchFamily="34" charset="0"/>
        <a:buChar char="–"/>
        <a:defRPr sz="1500" b="1">
          <a:solidFill>
            <a:srgbClr val="212121"/>
          </a:solidFill>
          <a:latin typeface="微软雅黑" panose="020B0503020204020204" charset="-122"/>
          <a:ea typeface="微软雅黑" panose="020B0503020204020204" charset="-122"/>
        </a:defRPr>
      </a:lvl4pPr>
      <a:lvl5pPr marL="2057400" indent="-228600" algn="l" defTabSz="914400" eaLnBrk="1" fontAlgn="base" hangingPunct="1">
        <a:spcBef>
          <a:spcPct val="20000"/>
        </a:spcBef>
        <a:spcAft>
          <a:spcPts val="0"/>
        </a:spcAft>
        <a:buFont typeface="Arial" panose="020B0604020202020204" pitchFamily="34" charset="0"/>
        <a:buChar char="»"/>
        <a:defRPr sz="1500" b="1">
          <a:solidFill>
            <a:srgbClr val="212121"/>
          </a:solidFill>
          <a:latin typeface="微软雅黑" panose="020B0503020204020204" charset="-122"/>
          <a:ea typeface="微软雅黑" panose="020B0503020204020204" charset="-122"/>
        </a:defRPr>
      </a:lvl5pPr>
      <a:lvl6pPr marL="2514600" indent="-228600" algn="l" defTabSz="914400" eaLnBrk="1" fontAlgn="base" hangingPunct="1">
        <a:spcBef>
          <a:spcPct val="20000"/>
        </a:spcBef>
        <a:spcAft>
          <a:spcPts val="0"/>
        </a:spcAft>
        <a:buFont typeface="Arial" panose="020B0604020202020204" pitchFamily="34" charset="0"/>
        <a:buChar char="»"/>
        <a:defRPr sz="1500" b="1">
          <a:solidFill>
            <a:srgbClr val="212121"/>
          </a:solidFill>
          <a:latin typeface="微软雅黑" panose="020B0503020204020204" charset="-122"/>
          <a:ea typeface="微软雅黑" panose="020B0503020204020204" charset="-122"/>
        </a:defRPr>
      </a:lvl6pPr>
      <a:lvl7pPr marL="2971800" indent="-228600" algn="l" defTabSz="914400" eaLnBrk="1" fontAlgn="base" hangingPunct="1">
        <a:spcBef>
          <a:spcPct val="20000"/>
        </a:spcBef>
        <a:spcAft>
          <a:spcPts val="0"/>
        </a:spcAft>
        <a:buFont typeface="Arial" panose="020B0604020202020204" pitchFamily="34" charset="0"/>
        <a:buChar char="»"/>
        <a:defRPr sz="1500" b="1">
          <a:solidFill>
            <a:srgbClr val="212121"/>
          </a:solidFill>
          <a:latin typeface="微软雅黑" panose="020B0503020204020204" charset="-122"/>
          <a:ea typeface="微软雅黑" panose="020B0503020204020204" charset="-122"/>
        </a:defRPr>
      </a:lvl7pPr>
      <a:lvl8pPr marL="3429000" indent="-228600" algn="l" defTabSz="914400" eaLnBrk="1" fontAlgn="base" hangingPunct="1">
        <a:spcBef>
          <a:spcPct val="20000"/>
        </a:spcBef>
        <a:spcAft>
          <a:spcPts val="0"/>
        </a:spcAft>
        <a:buFont typeface="Arial" panose="020B0604020202020204" pitchFamily="34" charset="0"/>
        <a:buChar char="»"/>
        <a:defRPr sz="1500" b="1">
          <a:solidFill>
            <a:srgbClr val="212121"/>
          </a:solidFill>
          <a:latin typeface="微软雅黑" panose="020B0503020204020204" charset="-122"/>
          <a:ea typeface="微软雅黑" panose="020B0503020204020204" charset="-122"/>
        </a:defRPr>
      </a:lvl8pPr>
      <a:lvl9pPr marL="3429000" indent="-228600" algn="l" defTabSz="914400" eaLnBrk="1" fontAlgn="base" hangingPunct="1">
        <a:spcBef>
          <a:spcPct val="20000"/>
        </a:spcBef>
        <a:spcAft>
          <a:spcPts val="0"/>
        </a:spcAft>
        <a:buFont typeface="Arial" panose="020B0604020202020204" pitchFamily="34" charset="0"/>
        <a:buChar char="»"/>
        <a:defRPr sz="1500" b="1">
          <a:solidFill>
            <a:srgbClr val="212121"/>
          </a:solidFill>
          <a:latin typeface="微软雅黑" panose="020B0503020204020204" charset="-122"/>
          <a:ea typeface="微软雅黑" panose="020B0503020204020204" charset="-122"/>
        </a:defRPr>
      </a:lvl9pPr>
    </p:bodyStyle>
    <p:otherStyle/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"/>
          <p:cNvSpPr>
            <a:spLocks noGrp="1"/>
          </p:cNvSpPr>
          <p:nvPr>
            <p:ph type="title"/>
          </p:nvPr>
        </p:nvSpPr>
        <p:spPr>
          <a:xfrm>
            <a:off x="457200" y="206374"/>
            <a:ext cx="8229600" cy="857250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1" name="文本框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t" anchorCtr="0"/>
          <a:lstStyle/>
          <a:p>
            <a:r>
              <a:rPr lang="zh-CN" altLang="en-US" sz="2200">
                <a:solidFill>
                  <a:srgbClr val="212121"/>
                </a:solidFill>
              </a:rPr>
              <a:t>单击此处编辑母版文本样式</a:t>
            </a:r>
            <a:endParaRPr lang="en-US" altLang="zh-CN" sz="2200">
              <a:solidFill>
                <a:srgbClr val="212121"/>
              </a:solidFill>
            </a:endParaRPr>
          </a:p>
          <a:p>
            <a:pPr lvl="1"/>
            <a:r>
              <a:rPr lang="zh-CN" altLang="en-US" sz="2000">
                <a:solidFill>
                  <a:srgbClr val="474747"/>
                </a:solidFill>
              </a:rPr>
              <a:t>第二级</a:t>
            </a:r>
            <a:endParaRPr lang="en-US" altLang="zh-CN" sz="2000">
              <a:solidFill>
                <a:srgbClr val="474747"/>
              </a:solidFill>
            </a:endParaRPr>
          </a:p>
          <a:p>
            <a:pPr lvl="2"/>
            <a:r>
              <a:rPr lang="zh-CN" altLang="en-US"/>
              <a:t>第三级</a:t>
            </a:r>
            <a:endParaRPr lang="en-US" altLang="zh-CN"/>
          </a:p>
          <a:p>
            <a:pPr lvl="3"/>
            <a:r>
              <a:rPr lang="zh-CN" altLang="en-US"/>
              <a:t>第四级</a:t>
            </a:r>
            <a:endParaRPr lang="en-US" altLang="zh-CN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ctr" defTabSz="914400" eaLnBrk="1" fontAlgn="base" hangingPunct="1">
        <a:spcBef>
          <a:spcPts val="0"/>
        </a:spcBef>
        <a:spcAft>
          <a:spcPts val="0"/>
        </a:spcAft>
        <a:buNone/>
        <a:defRPr sz="3000" b="1">
          <a:solidFill>
            <a:srgbClr val="C94251"/>
          </a:solidFill>
          <a:latin typeface="微软雅黑" panose="020B0503020204020204" charset="-122"/>
          <a:ea typeface="微软雅黑" panose="020B0503020204020204" charset="-122"/>
          <a:cs typeface="微软雅黑" panose="020B0503020204020204" charset="-122"/>
        </a:defRPr>
      </a:lvl1pPr>
    </p:titleStyle>
    <p:bodyStyle>
      <a:lvl1pPr marL="342900" indent="-342900" algn="l" defTabSz="914400" eaLnBrk="1" fontAlgn="base" hangingPunct="1">
        <a:spcBef>
          <a:spcPct val="20000"/>
        </a:spcBef>
        <a:spcAft>
          <a:spcPts val="0"/>
        </a:spcAft>
        <a:buFont typeface="Arial" panose="020B0604020202020204" pitchFamily="34" charset="0"/>
        <a:buChar char="•"/>
        <a:defRPr sz="2000" b="1">
          <a:solidFill>
            <a:srgbClr val="474747"/>
          </a:solidFill>
          <a:latin typeface="微软雅黑" panose="020B0503020204020204" charset="-122"/>
          <a:ea typeface="微软雅黑" panose="020B0503020204020204" charset="-122"/>
          <a:cs typeface="微软雅黑" panose="020B0503020204020204" charset="-122"/>
        </a:defRPr>
      </a:lvl1pPr>
      <a:lvl2pPr marL="742950" indent="-285750" algn="l" defTabSz="914400" eaLnBrk="1" fontAlgn="base" hangingPunct="1">
        <a:spcBef>
          <a:spcPct val="20000"/>
        </a:spcBef>
        <a:spcAft>
          <a:spcPts val="0"/>
        </a:spcAft>
        <a:buFont typeface="Arial" panose="020B0604020202020204" pitchFamily="34" charset="0"/>
        <a:buChar char="–"/>
        <a:defRPr sz="1500" b="1">
          <a:solidFill>
            <a:srgbClr val="212121"/>
          </a:solidFill>
          <a:latin typeface="微软雅黑" panose="020B0503020204020204" charset="-122"/>
          <a:ea typeface="微软雅黑" panose="020B0503020204020204" charset="-122"/>
        </a:defRPr>
      </a:lvl2pPr>
      <a:lvl3pPr marL="1143000" indent="-228600" algn="l" defTabSz="914400" eaLnBrk="1" fontAlgn="base" hangingPunct="1">
        <a:spcBef>
          <a:spcPct val="20000"/>
        </a:spcBef>
        <a:spcAft>
          <a:spcPts val="0"/>
        </a:spcAft>
        <a:buFont typeface="Arial" panose="020B0604020202020204" pitchFamily="34" charset="0"/>
        <a:buChar char="•"/>
        <a:defRPr sz="1500" b="1">
          <a:solidFill>
            <a:srgbClr val="212121"/>
          </a:solidFill>
          <a:latin typeface="微软雅黑" panose="020B0503020204020204" charset="-122"/>
          <a:ea typeface="微软雅黑" panose="020B0503020204020204" charset="-122"/>
        </a:defRPr>
      </a:lvl3pPr>
      <a:lvl4pPr marL="1600200" indent="-228600" algn="l" defTabSz="914400" eaLnBrk="1" fontAlgn="base" hangingPunct="1">
        <a:spcBef>
          <a:spcPct val="20000"/>
        </a:spcBef>
        <a:spcAft>
          <a:spcPts val="0"/>
        </a:spcAft>
        <a:buFont typeface="Arial" panose="020B0604020202020204" pitchFamily="34" charset="0"/>
        <a:buChar char="–"/>
        <a:defRPr sz="1500" b="1">
          <a:solidFill>
            <a:srgbClr val="212121"/>
          </a:solidFill>
          <a:latin typeface="微软雅黑" panose="020B0503020204020204" charset="-122"/>
          <a:ea typeface="微软雅黑" panose="020B0503020204020204" charset="-122"/>
        </a:defRPr>
      </a:lvl4pPr>
      <a:lvl5pPr marL="2057400" indent="-228600" algn="l" defTabSz="914400" eaLnBrk="1" fontAlgn="base" hangingPunct="1">
        <a:spcBef>
          <a:spcPct val="20000"/>
        </a:spcBef>
        <a:spcAft>
          <a:spcPts val="0"/>
        </a:spcAft>
        <a:buFont typeface="Arial" panose="020B0604020202020204" pitchFamily="34" charset="0"/>
        <a:buChar char="»"/>
        <a:defRPr sz="1500" b="1">
          <a:solidFill>
            <a:srgbClr val="212121"/>
          </a:solidFill>
          <a:latin typeface="微软雅黑" panose="020B0503020204020204" charset="-122"/>
          <a:ea typeface="微软雅黑" panose="020B0503020204020204" charset="-122"/>
        </a:defRPr>
      </a:lvl5pPr>
      <a:lvl6pPr marL="2514600" indent="-228600" algn="l" defTabSz="914400" eaLnBrk="1" fontAlgn="base" hangingPunct="1">
        <a:spcBef>
          <a:spcPct val="20000"/>
        </a:spcBef>
        <a:spcAft>
          <a:spcPts val="0"/>
        </a:spcAft>
        <a:buFont typeface="Arial" panose="020B0604020202020204" pitchFamily="34" charset="0"/>
        <a:buChar char="»"/>
        <a:defRPr sz="1500" b="1">
          <a:solidFill>
            <a:srgbClr val="212121"/>
          </a:solidFill>
          <a:latin typeface="微软雅黑" panose="020B0503020204020204" charset="-122"/>
          <a:ea typeface="微软雅黑" panose="020B0503020204020204" charset="-122"/>
        </a:defRPr>
      </a:lvl6pPr>
      <a:lvl7pPr marL="2971800" indent="-228600" algn="l" defTabSz="914400" eaLnBrk="1" fontAlgn="base" hangingPunct="1">
        <a:spcBef>
          <a:spcPct val="20000"/>
        </a:spcBef>
        <a:spcAft>
          <a:spcPts val="0"/>
        </a:spcAft>
        <a:buFont typeface="Arial" panose="020B0604020202020204" pitchFamily="34" charset="0"/>
        <a:buChar char="»"/>
        <a:defRPr sz="1500" b="1">
          <a:solidFill>
            <a:srgbClr val="212121"/>
          </a:solidFill>
          <a:latin typeface="微软雅黑" panose="020B0503020204020204" charset="-122"/>
          <a:ea typeface="微软雅黑" panose="020B0503020204020204" charset="-122"/>
        </a:defRPr>
      </a:lvl7pPr>
      <a:lvl8pPr marL="3429000" indent="-228600" algn="l" defTabSz="914400" eaLnBrk="1" fontAlgn="base" hangingPunct="1">
        <a:spcBef>
          <a:spcPct val="20000"/>
        </a:spcBef>
        <a:spcAft>
          <a:spcPts val="0"/>
        </a:spcAft>
        <a:buFont typeface="Arial" panose="020B0604020202020204" pitchFamily="34" charset="0"/>
        <a:buChar char="»"/>
        <a:defRPr sz="1500" b="1">
          <a:solidFill>
            <a:srgbClr val="212121"/>
          </a:solidFill>
          <a:latin typeface="微软雅黑" panose="020B0503020204020204" charset="-122"/>
          <a:ea typeface="微软雅黑" panose="020B0503020204020204" charset="-122"/>
        </a:defRPr>
      </a:lvl8pPr>
      <a:lvl9pPr marL="3429000" indent="-228600" algn="l" defTabSz="914400" eaLnBrk="1" fontAlgn="base" hangingPunct="1">
        <a:spcBef>
          <a:spcPct val="20000"/>
        </a:spcBef>
        <a:spcAft>
          <a:spcPts val="0"/>
        </a:spcAft>
        <a:buFont typeface="Arial" panose="020B0604020202020204" pitchFamily="34" charset="0"/>
        <a:buChar char="»"/>
        <a:defRPr sz="1500" b="1">
          <a:solidFill>
            <a:srgbClr val="212121"/>
          </a:solidFill>
          <a:latin typeface="微软雅黑" panose="020B0503020204020204" charset="-122"/>
          <a:ea typeface="微软雅黑" panose="020B0503020204020204" charset="-122"/>
        </a:defRPr>
      </a:lvl9pPr>
    </p:bodyStyle>
    <p:otherStyle/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8.xml"/><Relationship Id="rId1" Type="http://schemas.openxmlformats.org/officeDocument/2006/relationships/hyperlink" Target="https://developer.mozilla.org/en-US/docs/Web/CSS/CSS_animated_properties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12.G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13.GI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14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16.GI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17.GI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4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5.GI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6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"/>
          <p:cNvSpPr/>
          <p:nvPr/>
        </p:nvSpPr>
        <p:spPr>
          <a:xfrm>
            <a:off x="539750" y="1995805"/>
            <a:ext cx="7847330" cy="55308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spAutoFit/>
          </a:bodyPr>
          <a:lstStyle/>
          <a:p>
            <a:pPr algn="ctr"/>
            <a:r>
              <a:rPr lang="en-US" altLang="zh-CN" sz="3000" b="1" kern="0" dirty="0" smtClean="0">
                <a:solidFill>
                  <a:srgbClr val="C9394A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Calibri" panose="020F0502020204030204" pitchFamily="34" charset="0"/>
              </a:rPr>
              <a:t>CSS</a:t>
            </a:r>
            <a:r>
              <a:rPr lang="zh-CN" altLang="en-US" sz="3000" b="1" kern="0" dirty="0" smtClean="0">
                <a:solidFill>
                  <a:srgbClr val="C9394A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Calibri" panose="020F0502020204030204" pitchFamily="34" charset="0"/>
              </a:rPr>
              <a:t>的动画实现</a:t>
            </a:r>
            <a:endParaRPr lang="zh-CN" altLang="en-US" sz="3000" b="1" kern="0" dirty="0" smtClean="0">
              <a:solidFill>
                <a:srgbClr val="C9394A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"/>
          <p:cNvSpPr/>
          <p:nvPr/>
        </p:nvSpPr>
        <p:spPr>
          <a:xfrm>
            <a:off x="2242503" y="339130"/>
            <a:ext cx="4636135" cy="55308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none" lIns="91440" tIns="45720" rIns="91440" bIns="45720" anchor="t" anchorCtr="0">
            <a:spAutoFit/>
          </a:bodyPr>
          <a:lstStyle/>
          <a:p>
            <a:pPr algn="ctr"/>
            <a:r>
              <a:rPr lang="en-US" altLang="zh-CN" sz="3000" b="1" u="none" strike="noStrike" kern="0" cap="none" spc="0" baseline="0" dirty="0" err="1">
                <a:solidFill>
                  <a:srgbClr val="C9394A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Css</a:t>
            </a:r>
            <a:r>
              <a:rPr lang="zh-CN" altLang="en-US" sz="3000" b="1" u="none" strike="noStrike" kern="0" cap="none" spc="0" baseline="0" dirty="0" err="1">
                <a:solidFill>
                  <a:srgbClr val="C9394A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动画实现</a:t>
            </a:r>
            <a:r>
              <a:rPr lang="en-US" altLang="zh-CN" sz="3000" b="1" u="none" strike="noStrike" kern="0" cap="none" spc="0" baseline="0" dirty="0" err="1">
                <a:solidFill>
                  <a:srgbClr val="C9394A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-animations</a:t>
            </a:r>
            <a:endParaRPr lang="en-US" altLang="zh-CN" sz="3000" b="1" u="none" strike="noStrike" kern="0" cap="none" spc="0" baseline="0" dirty="0" err="1">
              <a:solidFill>
                <a:srgbClr val="C9394A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98955" y="851535"/>
            <a:ext cx="5648325" cy="42468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"/>
          <p:cNvSpPr/>
          <p:nvPr/>
        </p:nvSpPr>
        <p:spPr>
          <a:xfrm>
            <a:off x="2242503" y="339130"/>
            <a:ext cx="4636135" cy="55308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none" lIns="91440" tIns="45720" rIns="91440" bIns="45720" anchor="t" anchorCtr="0">
            <a:spAutoFit/>
          </a:bodyPr>
          <a:lstStyle/>
          <a:p>
            <a:pPr algn="ctr"/>
            <a:r>
              <a:rPr lang="en-US" altLang="zh-CN" sz="3000" b="1" u="none" strike="noStrike" kern="0" cap="none" spc="0" baseline="0" dirty="0" err="1">
                <a:solidFill>
                  <a:srgbClr val="C9394A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Css</a:t>
            </a:r>
            <a:r>
              <a:rPr lang="zh-CN" altLang="en-US" sz="3000" b="1" u="none" strike="noStrike" kern="0" cap="none" spc="0" baseline="0" dirty="0" err="1">
                <a:solidFill>
                  <a:srgbClr val="C9394A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动画实现</a:t>
            </a:r>
            <a:r>
              <a:rPr lang="en-US" altLang="zh-CN" sz="3000" b="1" u="none" strike="noStrike" kern="0" cap="none" spc="0" baseline="0" dirty="0" err="1">
                <a:solidFill>
                  <a:srgbClr val="C9394A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-animations</a:t>
            </a:r>
            <a:endParaRPr lang="en-US" altLang="zh-CN" sz="3000" b="1" u="none" strike="noStrike" kern="0" cap="none" spc="0" baseline="0" dirty="0" err="1">
              <a:solidFill>
                <a:srgbClr val="C9394A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2" name="图片 1" descr="code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19250" y="988060"/>
            <a:ext cx="6156325" cy="40335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"/>
          <p:cNvSpPr/>
          <p:nvPr/>
        </p:nvSpPr>
        <p:spPr>
          <a:xfrm>
            <a:off x="1480503" y="339130"/>
            <a:ext cx="6160135" cy="55308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none" lIns="91440" tIns="45720" rIns="91440" bIns="45720" anchor="t" anchorCtr="0">
            <a:spAutoFit/>
          </a:bodyPr>
          <a:lstStyle/>
          <a:p>
            <a:pPr algn="ctr"/>
            <a:r>
              <a:rPr lang="en-US" altLang="zh-CN" sz="3000" b="1" u="none" strike="noStrike" kern="0" cap="none" spc="0" baseline="0" dirty="0" err="1">
                <a:solidFill>
                  <a:srgbClr val="C9394A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Css</a:t>
            </a:r>
            <a:r>
              <a:rPr lang="zh-CN" altLang="en-US" sz="3000" b="1" u="none" strike="noStrike" kern="0" cap="none" spc="0" baseline="0" dirty="0" err="1">
                <a:solidFill>
                  <a:srgbClr val="C9394A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动画实现</a:t>
            </a:r>
            <a:r>
              <a:rPr lang="en-US" altLang="zh-CN" sz="3000" b="1" u="none" strike="noStrike" kern="0" cap="none" spc="0" baseline="0" dirty="0" err="1">
                <a:solidFill>
                  <a:srgbClr val="C9394A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-animations</a:t>
            </a:r>
            <a:r>
              <a:rPr lang="zh-CN" altLang="en-US" sz="3000" b="1" u="none" strike="noStrike" kern="0" cap="none" spc="0" baseline="0" dirty="0" err="1">
                <a:solidFill>
                  <a:srgbClr val="C9394A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技巧使用</a:t>
            </a:r>
            <a:endParaRPr lang="zh-CN" altLang="en-US" sz="3000" b="1" u="none" strike="noStrike" kern="0" cap="none" spc="0" baseline="0" dirty="0" err="1">
              <a:solidFill>
                <a:srgbClr val="C9394A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5" name="矩形"/>
          <p:cNvSpPr/>
          <p:nvPr/>
        </p:nvSpPr>
        <p:spPr>
          <a:xfrm>
            <a:off x="395605" y="1564005"/>
            <a:ext cx="7997190" cy="39878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spAutoFit/>
          </a:bodyPr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u="none" strike="noStrike" kern="1200" cap="none" spc="0" baseline="0" dirty="0">
                <a:solidFill>
                  <a:srgbClr val="474747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动画暂停与启动：</a:t>
            </a:r>
            <a:r>
              <a:rPr lang="en-US" altLang="zh-CN" sz="2000" u="none" strike="noStrike" kern="1200" cap="none" spc="0" baseline="0" dirty="0">
                <a:solidFill>
                  <a:srgbClr val="474747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animation-play-state</a:t>
            </a:r>
            <a:endParaRPr lang="en-US" altLang="zh-CN" sz="2000" u="none" strike="noStrike" kern="1200" cap="none" spc="0" baseline="0" dirty="0">
              <a:solidFill>
                <a:srgbClr val="474747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" name="矩形"/>
          <p:cNvSpPr/>
          <p:nvPr/>
        </p:nvSpPr>
        <p:spPr>
          <a:xfrm>
            <a:off x="395605" y="2777808"/>
            <a:ext cx="7997190" cy="70675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spAutoFit/>
          </a:bodyPr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en-US" altLang="zh-CN" sz="2000" u="none" strike="noStrike" kern="1200" cap="none" spc="0" baseline="0" dirty="0">
                <a:solidFill>
                  <a:srgbClr val="474747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webkit-</a:t>
            </a:r>
            <a:r>
              <a:rPr lang="zh-CN" altLang="en-US" sz="2000" u="none" strike="noStrike" kern="1200" cap="none" spc="0" baseline="0" dirty="0">
                <a:solidFill>
                  <a:srgbClr val="474747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动画的事件监听：</a:t>
            </a:r>
            <a:r>
              <a:rPr lang="en-US" altLang="zh-CN" sz="2000" u="none" strike="noStrike" kern="1200" cap="none" spc="0" baseline="0" dirty="0">
                <a:solidFill>
                  <a:srgbClr val="474747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webkitAnimationEnd</a:t>
            </a:r>
            <a:r>
              <a:rPr lang="zh-CN" altLang="en-US" sz="2000" u="none" strike="noStrike" kern="1200" cap="none" spc="0" baseline="0" dirty="0">
                <a:solidFill>
                  <a:srgbClr val="474747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，webkitAnimationStart，webkitAnimationIteration</a:t>
            </a:r>
            <a:endParaRPr lang="zh-CN" altLang="en-US" sz="2000" u="none" strike="noStrike" kern="1200" cap="none" spc="0" baseline="0" dirty="0">
              <a:solidFill>
                <a:srgbClr val="474747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"/>
          <p:cNvSpPr/>
          <p:nvPr/>
        </p:nvSpPr>
        <p:spPr>
          <a:xfrm>
            <a:off x="1999298" y="339130"/>
            <a:ext cx="5122545" cy="55308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none" lIns="91440" tIns="45720" rIns="91440" bIns="45720" anchor="t" anchorCtr="0">
            <a:spAutoFit/>
          </a:bodyPr>
          <a:lstStyle/>
          <a:p>
            <a:pPr algn="ctr"/>
            <a:r>
              <a:rPr lang="en-US" altLang="zh-CN" sz="3000" b="1" u="none" strike="noStrike" kern="0" cap="none" spc="0" baseline="0" dirty="0" err="1">
                <a:solidFill>
                  <a:srgbClr val="C9394A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Css</a:t>
            </a:r>
            <a:r>
              <a:rPr lang="zh-CN" altLang="en-US" sz="3000" b="1" u="none" strike="noStrike" kern="0" cap="none" spc="0" baseline="0" dirty="0" err="1">
                <a:solidFill>
                  <a:srgbClr val="C9394A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动画实现</a:t>
            </a:r>
            <a:r>
              <a:rPr lang="en-US" altLang="zh-CN" sz="3000" b="1" u="none" strike="noStrike" kern="0" cap="none" spc="0" baseline="0" dirty="0" err="1">
                <a:solidFill>
                  <a:srgbClr val="C9394A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-transition</a:t>
            </a:r>
            <a:r>
              <a:rPr lang="zh-CN" altLang="en-US" sz="3000" b="1" u="none" strike="noStrike" kern="0" cap="none" spc="0" baseline="0" dirty="0" err="1">
                <a:solidFill>
                  <a:srgbClr val="C9394A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属性</a:t>
            </a:r>
            <a:endParaRPr lang="zh-CN" altLang="en-US" sz="3000" b="1" u="none" strike="noStrike" kern="0" cap="none" spc="0" baseline="0" dirty="0" err="1">
              <a:solidFill>
                <a:srgbClr val="C9394A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9750" y="892175"/>
            <a:ext cx="8335010" cy="41033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"/>
          <p:cNvSpPr/>
          <p:nvPr/>
        </p:nvSpPr>
        <p:spPr>
          <a:xfrm>
            <a:off x="1999298" y="339130"/>
            <a:ext cx="5122545" cy="55308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none" lIns="91440" tIns="45720" rIns="91440" bIns="45720" anchor="t" anchorCtr="0">
            <a:spAutoFit/>
          </a:bodyPr>
          <a:lstStyle/>
          <a:p>
            <a:pPr algn="ctr"/>
            <a:r>
              <a:rPr lang="en-US" altLang="zh-CN" sz="3000" b="1" u="none" strike="noStrike" kern="0" cap="none" spc="0" baseline="0" dirty="0" err="1">
                <a:solidFill>
                  <a:srgbClr val="C9394A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Css</a:t>
            </a:r>
            <a:r>
              <a:rPr lang="zh-CN" altLang="en-US" sz="3000" b="1" u="none" strike="noStrike" kern="0" cap="none" spc="0" baseline="0" dirty="0" err="1">
                <a:solidFill>
                  <a:srgbClr val="C9394A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动画实现</a:t>
            </a:r>
            <a:r>
              <a:rPr lang="en-US" altLang="zh-CN" sz="3000" b="1" u="none" strike="noStrike" kern="0" cap="none" spc="0" baseline="0" dirty="0" err="1">
                <a:solidFill>
                  <a:srgbClr val="C9394A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-transition</a:t>
            </a:r>
            <a:r>
              <a:rPr lang="zh-CN" altLang="en-US" sz="3000" b="1" u="none" strike="noStrike" kern="0" cap="none" spc="0" baseline="0" dirty="0" err="1">
                <a:solidFill>
                  <a:srgbClr val="C9394A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事件</a:t>
            </a:r>
            <a:endParaRPr lang="zh-CN" altLang="en-US" sz="3000" b="1" u="none" strike="noStrike" kern="0" cap="none" spc="0" baseline="0" dirty="0" err="1">
              <a:solidFill>
                <a:srgbClr val="C9394A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9070" y="1203325"/>
            <a:ext cx="8763635" cy="32854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"/>
          <p:cNvSpPr/>
          <p:nvPr/>
        </p:nvSpPr>
        <p:spPr>
          <a:xfrm>
            <a:off x="1618298" y="339130"/>
            <a:ext cx="5884545" cy="55308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none" lIns="91440" tIns="45720" rIns="91440" bIns="45720" anchor="t" anchorCtr="0">
            <a:spAutoFit/>
          </a:bodyPr>
          <a:lstStyle/>
          <a:p>
            <a:pPr algn="ctr"/>
            <a:r>
              <a:rPr lang="en-US" altLang="zh-CN" sz="3000" b="1" u="none" strike="noStrike" kern="0" cap="none" spc="0" baseline="0" dirty="0" err="1">
                <a:solidFill>
                  <a:srgbClr val="C9394A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Css</a:t>
            </a:r>
            <a:r>
              <a:rPr lang="zh-CN" altLang="en-US" sz="3000" b="1" u="none" strike="noStrike" kern="0" cap="none" spc="0" baseline="0" dirty="0" err="1">
                <a:solidFill>
                  <a:srgbClr val="C9394A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动画实现</a:t>
            </a:r>
            <a:r>
              <a:rPr lang="en-US" altLang="zh-CN" sz="3000" b="1" u="none" strike="noStrike" kern="0" cap="none" spc="0" baseline="0" dirty="0" err="1">
                <a:solidFill>
                  <a:srgbClr val="C9394A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-transition</a:t>
            </a:r>
            <a:r>
              <a:rPr lang="zh-CN" altLang="en-US" sz="3000" b="1" u="none" strike="noStrike" kern="0" cap="none" spc="0" baseline="0" dirty="0" err="1">
                <a:solidFill>
                  <a:srgbClr val="C9394A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案例实现</a:t>
            </a:r>
            <a:endParaRPr lang="zh-CN" altLang="en-US" sz="3000" b="1" u="none" strike="noStrike" kern="0" cap="none" spc="0" baseline="0" dirty="0" err="1">
              <a:solidFill>
                <a:srgbClr val="C9394A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2" name="图片 1" descr="code1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1460" y="1059180"/>
            <a:ext cx="8682990" cy="37382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"/>
          <p:cNvSpPr/>
          <p:nvPr/>
        </p:nvSpPr>
        <p:spPr>
          <a:xfrm>
            <a:off x="1618298" y="339130"/>
            <a:ext cx="5884545" cy="55308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none" lIns="91440" tIns="45720" rIns="91440" bIns="45720" anchor="t" anchorCtr="0">
            <a:spAutoFit/>
          </a:bodyPr>
          <a:lstStyle/>
          <a:p>
            <a:pPr algn="ctr"/>
            <a:r>
              <a:rPr lang="en-US" altLang="zh-CN" sz="3000" b="1" u="none" strike="noStrike" kern="0" cap="none" spc="0" baseline="0" dirty="0" err="1">
                <a:solidFill>
                  <a:srgbClr val="C9394A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Css</a:t>
            </a:r>
            <a:r>
              <a:rPr lang="zh-CN" altLang="en-US" sz="3000" b="1" u="none" strike="noStrike" kern="0" cap="none" spc="0" baseline="0" dirty="0" err="1">
                <a:solidFill>
                  <a:srgbClr val="C9394A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动画实现</a:t>
            </a:r>
            <a:r>
              <a:rPr lang="en-US" altLang="zh-CN" sz="3000" b="1" u="none" strike="noStrike" kern="0" cap="none" spc="0" baseline="0" dirty="0" err="1">
                <a:solidFill>
                  <a:srgbClr val="C9394A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-transition</a:t>
            </a:r>
            <a:r>
              <a:rPr lang="zh-CN" altLang="en-US" sz="3000" b="1" u="none" strike="noStrike" kern="0" cap="none" spc="0" baseline="0" dirty="0" err="1">
                <a:solidFill>
                  <a:srgbClr val="C9394A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注意事项</a:t>
            </a:r>
            <a:endParaRPr lang="zh-CN" altLang="en-US" sz="3000" b="1" u="none" strike="noStrike" kern="0" cap="none" spc="0" baseline="0" dirty="0" err="1">
              <a:solidFill>
                <a:srgbClr val="C9394A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5" name="矩形"/>
          <p:cNvSpPr/>
          <p:nvPr/>
        </p:nvSpPr>
        <p:spPr>
          <a:xfrm>
            <a:off x="467360" y="1121728"/>
            <a:ext cx="7997190" cy="70675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spAutoFit/>
          </a:bodyPr>
          <a:p>
            <a:pPr marL="800100" lvl="1" indent="-342900">
              <a:buFont typeface="Wingdings" panose="05000000000000000000" pitchFamily="2" charset="2"/>
              <a:buChar char="u"/>
            </a:pPr>
            <a:r>
              <a:rPr sz="2000" u="none" strike="noStrike" kern="1200" cap="none" spc="0" baseline="0" dirty="0">
                <a:solidFill>
                  <a:srgbClr val="474747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不是所有的属性都可以用来动效，具体可以参考：</a:t>
            </a:r>
            <a:r>
              <a:rPr sz="2000" u="none" strike="noStrike" kern="1200" cap="none" spc="0" baseline="0" dirty="0">
                <a:solidFill>
                  <a:srgbClr val="474747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hlinkClick r:id="rId1" action="ppaction://hlinkfile"/>
              </a:rPr>
              <a:t>Animatable CSS properties</a:t>
            </a:r>
            <a:endParaRPr sz="2000" u="none" strike="noStrike" kern="1200" cap="none" spc="0" baseline="0" dirty="0">
              <a:solidFill>
                <a:srgbClr val="474747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" name="矩形"/>
          <p:cNvSpPr/>
          <p:nvPr/>
        </p:nvSpPr>
        <p:spPr>
          <a:xfrm>
            <a:off x="395605" y="2211388"/>
            <a:ext cx="7997190" cy="70675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spAutoFit/>
          </a:bodyPr>
          <a:p>
            <a:pPr marL="800100" lvl="1" indent="-342900">
              <a:buFont typeface="Wingdings" panose="05000000000000000000" pitchFamily="2" charset="2"/>
              <a:buChar char="u"/>
            </a:pPr>
            <a:r>
              <a:rPr sz="2000" u="none" strike="noStrike" kern="1200" cap="none" spc="0" baseline="0" dirty="0">
                <a:solidFill>
                  <a:srgbClr val="474747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不支持的动画属性：background-image, float, display, position,visibility。</a:t>
            </a:r>
            <a:endParaRPr sz="2000" u="none" strike="noStrike" kern="1200" cap="none" spc="0" baseline="0" dirty="0">
              <a:solidFill>
                <a:srgbClr val="474747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矩形"/>
          <p:cNvSpPr/>
          <p:nvPr/>
        </p:nvSpPr>
        <p:spPr>
          <a:xfrm>
            <a:off x="467360" y="3219768"/>
            <a:ext cx="7997190" cy="70675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spAutoFit/>
          </a:bodyPr>
          <a:p>
            <a:pPr marL="800100" lvl="1" indent="-342900">
              <a:buFont typeface="Wingdings" panose="05000000000000000000" pitchFamily="2" charset="2"/>
              <a:buChar char="u"/>
            </a:pPr>
            <a:r>
              <a:rPr sz="2000" u="none" strike="noStrike" kern="1200" cap="none" spc="0" baseline="0" dirty="0">
                <a:solidFill>
                  <a:srgbClr val="474747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多种属性同时变化，用逗号分割</a:t>
            </a:r>
            <a:r>
              <a:rPr lang="zh-CN" sz="2000" u="none" strike="noStrike" kern="1200" cap="none" spc="0" baseline="0" dirty="0">
                <a:solidFill>
                  <a:srgbClr val="474747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，同时事件的触发次数也会是多次。</a:t>
            </a:r>
            <a:endParaRPr lang="zh-CN" sz="2000" u="none" strike="noStrike" kern="1200" cap="none" spc="0" baseline="0" dirty="0">
              <a:solidFill>
                <a:srgbClr val="474747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3" grpId="0"/>
      <p:bldP spid="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"/>
          <p:cNvSpPr/>
          <p:nvPr/>
        </p:nvSpPr>
        <p:spPr>
          <a:xfrm>
            <a:off x="2736216" y="339130"/>
            <a:ext cx="3648710" cy="55308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none" lIns="91440" tIns="45720" rIns="91440" bIns="45720" anchor="t" anchorCtr="0">
            <a:spAutoFit/>
          </a:bodyPr>
          <a:lstStyle/>
          <a:p>
            <a:pPr algn="ctr"/>
            <a:r>
              <a:rPr lang="en-US" altLang="zh-CN" sz="3000" b="1" u="none" strike="noStrike" kern="0" cap="none" spc="0" baseline="0" dirty="0" err="1">
                <a:solidFill>
                  <a:srgbClr val="C9394A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Css</a:t>
            </a:r>
            <a:r>
              <a:rPr lang="zh-CN" altLang="en-US" sz="3000" b="1" u="none" strike="noStrike" kern="0" cap="none" spc="0" baseline="0" dirty="0" err="1">
                <a:solidFill>
                  <a:srgbClr val="C9394A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动画实现</a:t>
            </a:r>
            <a:r>
              <a:rPr lang="en-US" altLang="zh-CN" sz="3000" b="1" u="none" strike="noStrike" kern="0" cap="none" spc="0" baseline="0" dirty="0" err="1">
                <a:solidFill>
                  <a:srgbClr val="C9394A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</a:t>
            </a:r>
            <a:r>
              <a:rPr lang="zh-CN" altLang="en-US" sz="3000" b="1" u="none" strike="noStrike" kern="0" cap="none" spc="0" baseline="0" dirty="0" err="1">
                <a:solidFill>
                  <a:srgbClr val="C9394A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案例一</a:t>
            </a:r>
            <a:endParaRPr lang="zh-CN" altLang="en-US" sz="3000" b="1" u="none" strike="noStrike" kern="0" cap="none" spc="0" baseline="0" dirty="0" err="1">
              <a:solidFill>
                <a:srgbClr val="C9394A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2" name="图片 1" descr="progress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19475" y="915670"/>
            <a:ext cx="2339975" cy="42278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"/>
          <p:cNvSpPr/>
          <p:nvPr/>
        </p:nvSpPr>
        <p:spPr>
          <a:xfrm>
            <a:off x="2736216" y="339130"/>
            <a:ext cx="3648710" cy="55308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none" lIns="91440" tIns="45720" rIns="91440" bIns="45720" anchor="t" anchorCtr="0">
            <a:spAutoFit/>
          </a:bodyPr>
          <a:lstStyle/>
          <a:p>
            <a:pPr algn="ctr"/>
            <a:r>
              <a:rPr lang="en-US" altLang="zh-CN" sz="3000" b="1" u="none" strike="noStrike" kern="0" cap="none" spc="0" baseline="0" dirty="0" err="1">
                <a:solidFill>
                  <a:srgbClr val="C9394A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Css</a:t>
            </a:r>
            <a:r>
              <a:rPr lang="zh-CN" altLang="en-US" sz="3000" b="1" u="none" strike="noStrike" kern="0" cap="none" spc="0" baseline="0" dirty="0" err="1">
                <a:solidFill>
                  <a:srgbClr val="C9394A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动画实现</a:t>
            </a:r>
            <a:r>
              <a:rPr lang="en-US" altLang="zh-CN" sz="3000" b="1" u="none" strike="noStrike" kern="0" cap="none" spc="0" baseline="0" dirty="0" err="1">
                <a:solidFill>
                  <a:srgbClr val="C9394A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</a:t>
            </a:r>
            <a:r>
              <a:rPr lang="zh-CN" altLang="en-US" sz="3000" b="1" u="none" strike="noStrike" kern="0" cap="none" spc="0" baseline="0" dirty="0" err="1">
                <a:solidFill>
                  <a:srgbClr val="C9394A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案例二</a:t>
            </a:r>
            <a:endParaRPr lang="zh-CN" altLang="en-US" sz="3000" b="1" u="none" strike="noStrike" kern="0" cap="none" spc="0" baseline="0" dirty="0" err="1">
              <a:solidFill>
                <a:srgbClr val="C9394A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3" name="图片 2" descr="snow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08070" y="864870"/>
            <a:ext cx="2415540" cy="42786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"/>
          <p:cNvSpPr/>
          <p:nvPr/>
        </p:nvSpPr>
        <p:spPr>
          <a:xfrm>
            <a:off x="2736216" y="339130"/>
            <a:ext cx="3648710" cy="55308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none" lIns="91440" tIns="45720" rIns="91440" bIns="45720" anchor="t" anchorCtr="0">
            <a:spAutoFit/>
          </a:bodyPr>
          <a:lstStyle/>
          <a:p>
            <a:pPr algn="ctr"/>
            <a:r>
              <a:rPr lang="en-US" altLang="zh-CN" sz="3000" b="1" u="none" strike="noStrike" kern="0" cap="none" spc="0" baseline="0" dirty="0" err="1">
                <a:solidFill>
                  <a:srgbClr val="C9394A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Css</a:t>
            </a:r>
            <a:r>
              <a:rPr lang="zh-CN" altLang="en-US" sz="3000" b="1" u="none" strike="noStrike" kern="0" cap="none" spc="0" baseline="0" dirty="0" err="1">
                <a:solidFill>
                  <a:srgbClr val="C9394A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动画实现</a:t>
            </a:r>
            <a:r>
              <a:rPr lang="en-US" altLang="zh-CN" sz="3000" b="1" u="none" strike="noStrike" kern="0" cap="none" spc="0" baseline="0" dirty="0" err="1">
                <a:solidFill>
                  <a:srgbClr val="C9394A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</a:t>
            </a:r>
            <a:r>
              <a:rPr lang="zh-CN" altLang="en-US" sz="3000" b="1" u="none" strike="noStrike" kern="0" cap="none" spc="0" baseline="0" dirty="0" err="1">
                <a:solidFill>
                  <a:srgbClr val="C9394A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案例三</a:t>
            </a:r>
            <a:endParaRPr lang="zh-CN" altLang="en-US" sz="3000" b="1" u="none" strike="noStrike" kern="0" cap="none" spc="0" baseline="0" dirty="0" err="1">
              <a:solidFill>
                <a:srgbClr val="C9394A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2" name="图片 1" descr="car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12210" y="959485"/>
            <a:ext cx="2232025" cy="41840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"/>
          <p:cNvSpPr/>
          <p:nvPr/>
        </p:nvSpPr>
        <p:spPr>
          <a:xfrm>
            <a:off x="3779521" y="195620"/>
            <a:ext cx="1706880" cy="55308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none" lIns="91440" tIns="45720" rIns="91440" bIns="45720" anchor="t" anchorCtr="0">
            <a:spAutoFit/>
          </a:bodyPr>
          <a:lstStyle/>
          <a:p>
            <a:pPr algn="ctr"/>
            <a:r>
              <a:rPr lang="zh-CN" altLang="en-US" sz="3000" b="1" u="none" strike="noStrike" kern="0" cap="none" spc="0" baseline="0" dirty="0" err="1">
                <a:solidFill>
                  <a:srgbClr val="C9394A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本节内容</a:t>
            </a:r>
            <a:endParaRPr lang="en-US" altLang="zh-CN" sz="3000" b="1" u="none" strike="noStrike" kern="0" cap="none" spc="0" baseline="0" dirty="0" err="1">
              <a:solidFill>
                <a:srgbClr val="C9394A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15920" y="699135"/>
            <a:ext cx="3474085" cy="44303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"/>
          <p:cNvSpPr/>
          <p:nvPr/>
        </p:nvSpPr>
        <p:spPr>
          <a:xfrm>
            <a:off x="1694816" y="339130"/>
            <a:ext cx="5731510" cy="55308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none" lIns="91440" tIns="45720" rIns="91440" bIns="45720" anchor="t" anchorCtr="0">
            <a:spAutoFit/>
          </a:bodyPr>
          <a:lstStyle/>
          <a:p>
            <a:pPr algn="ctr"/>
            <a:r>
              <a:rPr sz="3000" b="1" u="none" strike="noStrike" kern="0" cap="none" spc="0" baseline="0" dirty="0" err="1">
                <a:solidFill>
                  <a:srgbClr val="C9394A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animation 和 transition的区别</a:t>
            </a:r>
            <a:endParaRPr sz="3000" b="1" u="none" strike="noStrike" kern="0" cap="none" spc="0" baseline="0" dirty="0" err="1">
              <a:solidFill>
                <a:srgbClr val="C9394A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3260" y="915670"/>
            <a:ext cx="8229600" cy="3810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"/>
          <p:cNvSpPr/>
          <p:nvPr/>
        </p:nvSpPr>
        <p:spPr>
          <a:xfrm>
            <a:off x="1922463" y="123230"/>
            <a:ext cx="5299075" cy="55308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none" lIns="91440" tIns="45720" rIns="91440" bIns="45720" anchor="t" anchorCtr="0">
            <a:spAutoFit/>
          </a:bodyPr>
          <a:lstStyle/>
          <a:p>
            <a:pPr algn="ctr"/>
            <a:r>
              <a:rPr lang="zh-CN" sz="3000" b="1" u="none" strike="noStrike" kern="0" cap="none" spc="0" baseline="0" dirty="0" err="1">
                <a:solidFill>
                  <a:srgbClr val="C9394A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动画性能</a:t>
            </a:r>
            <a:r>
              <a:rPr lang="en-US" altLang="zh-CN" sz="3000" b="1" u="none" strike="noStrike" kern="0" cap="none" spc="0" baseline="0" dirty="0" err="1">
                <a:solidFill>
                  <a:srgbClr val="C9394A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vs-500</a:t>
            </a:r>
            <a:r>
              <a:rPr lang="zh-CN" altLang="en-US" sz="3000" b="1" u="none" strike="noStrike" kern="0" cap="none" spc="0" baseline="0" dirty="0" err="1">
                <a:solidFill>
                  <a:srgbClr val="C9394A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个节点</a:t>
            </a:r>
            <a:r>
              <a:rPr lang="en-US" altLang="zh-CN" sz="3000" b="1" u="none" strike="noStrike" kern="0" cap="none" spc="0" baseline="0" dirty="0" err="1">
                <a:solidFill>
                  <a:srgbClr val="C9394A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JS</a:t>
            </a:r>
            <a:r>
              <a:rPr lang="zh-CN" altLang="en-US" sz="3000" b="1" u="none" strike="noStrike" kern="0" cap="none" spc="0" baseline="0" dirty="0" err="1">
                <a:solidFill>
                  <a:srgbClr val="C9394A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动画</a:t>
            </a:r>
            <a:endParaRPr lang="zh-CN" altLang="en-US" sz="3000" b="1" u="none" strike="noStrike" kern="0" cap="none" spc="0" baseline="0" dirty="0" err="1">
              <a:solidFill>
                <a:srgbClr val="C9394A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4" name="图片 3" descr="1648717681527-e0e4e394-87ca-4800-8410-efa4ed2a1f3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3215" y="676275"/>
            <a:ext cx="8451215" cy="44272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"/>
          <p:cNvSpPr/>
          <p:nvPr/>
        </p:nvSpPr>
        <p:spPr>
          <a:xfrm>
            <a:off x="1769110" y="123230"/>
            <a:ext cx="5605780" cy="55308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none" lIns="91440" tIns="45720" rIns="91440" bIns="45720" anchor="t" anchorCtr="0">
            <a:spAutoFit/>
          </a:bodyPr>
          <a:lstStyle/>
          <a:p>
            <a:pPr algn="ctr"/>
            <a:r>
              <a:rPr lang="zh-CN" sz="3000" b="1" u="none" strike="noStrike" kern="0" cap="none" spc="0" baseline="0" dirty="0" err="1">
                <a:solidFill>
                  <a:srgbClr val="C9394A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动画性能</a:t>
            </a:r>
            <a:r>
              <a:rPr lang="en-US" altLang="zh-CN" sz="3000" b="1" u="none" strike="noStrike" kern="0" cap="none" spc="0" baseline="0" dirty="0" err="1">
                <a:solidFill>
                  <a:srgbClr val="C9394A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vs-500</a:t>
            </a:r>
            <a:r>
              <a:rPr lang="zh-CN" altLang="en-US" sz="3000" b="1" u="none" strike="noStrike" kern="0" cap="none" spc="0" baseline="0" dirty="0" err="1">
                <a:solidFill>
                  <a:srgbClr val="C9394A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个节点</a:t>
            </a:r>
            <a:r>
              <a:rPr lang="en-US" altLang="zh-CN" sz="3000" b="1" u="none" strike="noStrike" kern="0" cap="none" spc="0" baseline="0" dirty="0" err="1">
                <a:solidFill>
                  <a:srgbClr val="C9394A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CSS</a:t>
            </a:r>
            <a:r>
              <a:rPr lang="zh-CN" altLang="en-US" sz="3000" b="1" u="none" strike="noStrike" kern="0" cap="none" spc="0" baseline="0" dirty="0" err="1">
                <a:solidFill>
                  <a:srgbClr val="C9394A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动画</a:t>
            </a:r>
            <a:endParaRPr lang="zh-CN" altLang="en-US" sz="3000" b="1" u="none" strike="noStrike" kern="0" cap="none" spc="0" baseline="0" dirty="0" err="1">
              <a:solidFill>
                <a:srgbClr val="C9394A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2" name="图片 1" descr="jJtBT3phDh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7360" y="627380"/>
            <a:ext cx="8350885" cy="43624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"/>
          <p:cNvSpPr/>
          <p:nvPr/>
        </p:nvSpPr>
        <p:spPr>
          <a:xfrm>
            <a:off x="3337560" y="483910"/>
            <a:ext cx="2468880" cy="55308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none" lIns="91440" tIns="45720" rIns="91440" bIns="45720" anchor="t" anchorCtr="0">
            <a:spAutoFit/>
          </a:bodyPr>
          <a:lstStyle/>
          <a:p>
            <a:pPr algn="ctr"/>
            <a:r>
              <a:rPr lang="zh-CN" sz="3000" b="1" u="none" strike="noStrike" kern="0" cap="none" spc="0" baseline="0" dirty="0" err="1">
                <a:solidFill>
                  <a:srgbClr val="C9394A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动画注意事项</a:t>
            </a:r>
            <a:endParaRPr lang="en-US" altLang="zh-CN" sz="3000" b="1" u="none" strike="noStrike" kern="0" cap="none" spc="0" baseline="0" dirty="0" err="1">
              <a:solidFill>
                <a:srgbClr val="C9394A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9070" y="1203325"/>
            <a:ext cx="8637270" cy="35534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"/>
          <p:cNvSpPr/>
          <p:nvPr/>
        </p:nvSpPr>
        <p:spPr>
          <a:xfrm>
            <a:off x="3718560" y="483910"/>
            <a:ext cx="1706880" cy="55308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none" lIns="91440" tIns="45720" rIns="91440" bIns="45720" anchor="t" anchorCtr="0">
            <a:spAutoFit/>
          </a:bodyPr>
          <a:lstStyle/>
          <a:p>
            <a:pPr algn="ctr"/>
            <a:r>
              <a:rPr lang="zh-CN" sz="3000" b="1" u="none" strike="noStrike" kern="0" cap="none" spc="0" baseline="0" dirty="0" err="1">
                <a:solidFill>
                  <a:srgbClr val="C9394A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如何选择</a:t>
            </a:r>
            <a:endParaRPr lang="en-US" altLang="zh-CN" sz="3000" b="1" u="none" strike="noStrike" kern="0" cap="none" spc="0" baseline="0" dirty="0" err="1">
              <a:solidFill>
                <a:srgbClr val="C9394A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" name="矩形"/>
          <p:cNvSpPr/>
          <p:nvPr/>
        </p:nvSpPr>
        <p:spPr>
          <a:xfrm>
            <a:off x="395605" y="1789430"/>
            <a:ext cx="7997190" cy="39878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spAutoFit/>
          </a:bodyPr>
          <a:p>
            <a:pPr marL="800100" lvl="1" indent="-342900">
              <a:buFont typeface="Wingdings" panose="05000000000000000000" pitchFamily="2" charset="2"/>
              <a:buChar char="u"/>
            </a:pPr>
            <a:r>
              <a:rPr sz="2000" u="none" strike="noStrike" kern="1200" cap="none" spc="0" baseline="0" dirty="0">
                <a:solidFill>
                  <a:srgbClr val="474747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两个状态之间的简单切换，使用CSS动画</a:t>
            </a:r>
            <a:endParaRPr sz="2000" u="none" strike="noStrike" kern="1200" cap="none" spc="0" baseline="0" dirty="0">
              <a:solidFill>
                <a:srgbClr val="474747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矩形"/>
          <p:cNvSpPr/>
          <p:nvPr/>
        </p:nvSpPr>
        <p:spPr>
          <a:xfrm>
            <a:off x="467360" y="3148330"/>
            <a:ext cx="7997190" cy="39878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spAutoFit/>
          </a:bodyPr>
          <a:p>
            <a:pPr marL="800100" lvl="1" indent="-342900">
              <a:buFont typeface="Wingdings" panose="05000000000000000000" pitchFamily="2" charset="2"/>
              <a:buChar char="u"/>
            </a:pPr>
            <a:r>
              <a:rPr sz="2000" u="none" strike="noStrike" kern="1200" cap="none" spc="0" baseline="0" dirty="0">
                <a:solidFill>
                  <a:srgbClr val="474747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复杂动画，使用JS动画</a:t>
            </a:r>
            <a:r>
              <a:rPr lang="zh-CN" sz="2000" u="none" strike="noStrike" kern="1200" cap="none" spc="0" baseline="0" dirty="0">
                <a:solidFill>
                  <a:srgbClr val="474747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，可控制性更好</a:t>
            </a:r>
            <a:endParaRPr lang="zh-CN" sz="2000" u="none" strike="noStrike" kern="1200" cap="none" spc="0" baseline="0" dirty="0">
              <a:solidFill>
                <a:srgbClr val="474747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"/>
          <p:cNvSpPr/>
          <p:nvPr/>
        </p:nvSpPr>
        <p:spPr>
          <a:xfrm>
            <a:off x="2980056" y="577890"/>
            <a:ext cx="3183890" cy="55308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none" lIns="91440" tIns="45720" rIns="91440" bIns="45720" anchor="t" anchorCtr="0">
            <a:spAutoFit/>
          </a:bodyPr>
          <a:lstStyle/>
          <a:p>
            <a:pPr algn="ctr"/>
            <a:r>
              <a:rPr lang="en-US" sz="3000" b="1" u="none" strike="noStrike" kern="0" cap="none" spc="0" baseline="0" dirty="0" err="1">
                <a:solidFill>
                  <a:srgbClr val="C9394A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CSS</a:t>
            </a:r>
            <a:r>
              <a:rPr lang="zh-CN" altLang="en-US" sz="3000" b="1" u="none" strike="noStrike" kern="0" cap="none" spc="0" baseline="0" dirty="0" err="1">
                <a:solidFill>
                  <a:srgbClr val="C9394A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动画实现方式</a:t>
            </a:r>
            <a:endParaRPr lang="zh-CN" altLang="en-US" sz="3000" b="1" u="none" strike="noStrike" kern="0" cap="none" spc="0" baseline="0" dirty="0" err="1">
              <a:solidFill>
                <a:srgbClr val="C9394A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1460" y="1851660"/>
            <a:ext cx="8705850" cy="19335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"/>
          <p:cNvSpPr/>
          <p:nvPr/>
        </p:nvSpPr>
        <p:spPr>
          <a:xfrm>
            <a:off x="2385061" y="577890"/>
            <a:ext cx="4373880" cy="55308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none" lIns="91440" tIns="45720" rIns="91440" bIns="45720" anchor="t" anchorCtr="0">
            <a:spAutoFit/>
          </a:bodyPr>
          <a:lstStyle/>
          <a:p>
            <a:pPr algn="ctr"/>
            <a:r>
              <a:rPr sz="3000" b="1" u="none" strike="noStrike" kern="0" cap="none" spc="0" baseline="0" dirty="0" err="1">
                <a:solidFill>
                  <a:srgbClr val="C9394A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内置贝塞尔函数运动效果</a:t>
            </a:r>
            <a:endParaRPr sz="3000" b="1" u="none" strike="noStrike" kern="0" cap="none" spc="0" baseline="0" dirty="0" err="1">
              <a:solidFill>
                <a:srgbClr val="C9394A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31595" y="1203325"/>
            <a:ext cx="7052945" cy="38023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"/>
          <p:cNvSpPr/>
          <p:nvPr/>
        </p:nvSpPr>
        <p:spPr>
          <a:xfrm>
            <a:off x="2385061" y="577890"/>
            <a:ext cx="4373880" cy="55308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none" lIns="91440" tIns="45720" rIns="91440" bIns="45720" anchor="t" anchorCtr="0">
            <a:spAutoFit/>
          </a:bodyPr>
          <a:lstStyle/>
          <a:p>
            <a:pPr algn="ctr"/>
            <a:r>
              <a:rPr sz="3000" b="1" u="none" strike="noStrike" kern="0" cap="none" spc="0" baseline="0" dirty="0" err="1">
                <a:solidFill>
                  <a:srgbClr val="C9394A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内置贝塞尔函数运动效果</a:t>
            </a:r>
            <a:endParaRPr sz="3000" b="1" u="none" strike="noStrike" kern="0" cap="none" spc="0" baseline="0" dirty="0" err="1">
              <a:solidFill>
                <a:srgbClr val="C9394A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3" name="图片 2" descr="time-fu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95830" y="1203960"/>
            <a:ext cx="4977765" cy="38487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"/>
          <p:cNvSpPr/>
          <p:nvPr/>
        </p:nvSpPr>
        <p:spPr>
          <a:xfrm>
            <a:off x="3008631" y="267375"/>
            <a:ext cx="3230880" cy="55308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none" lIns="91440" tIns="45720" rIns="91440" bIns="45720" anchor="t" anchorCtr="0">
            <a:spAutoFit/>
          </a:bodyPr>
          <a:lstStyle/>
          <a:p>
            <a:pPr algn="ctr"/>
            <a:r>
              <a:rPr sz="3000" b="1" u="none" strike="noStrike" kern="0" cap="none" spc="0" baseline="0" dirty="0" err="1">
                <a:solidFill>
                  <a:srgbClr val="C9394A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贝塞尔</a:t>
            </a:r>
            <a:r>
              <a:rPr lang="zh-CN" sz="3000" b="1" u="none" strike="noStrike" kern="0" cap="none" spc="0" baseline="0" dirty="0" err="1">
                <a:solidFill>
                  <a:srgbClr val="C9394A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曲线自定义</a:t>
            </a:r>
            <a:endParaRPr lang="zh-CN" sz="3000" b="1" u="none" strike="noStrike" kern="0" cap="none" spc="0" baseline="0" dirty="0" err="1">
              <a:solidFill>
                <a:srgbClr val="C9394A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6" name="图片 5" descr="chrome_12pgDnUEBV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63395" y="820420"/>
            <a:ext cx="5997575" cy="42659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"/>
          <p:cNvSpPr/>
          <p:nvPr/>
        </p:nvSpPr>
        <p:spPr>
          <a:xfrm>
            <a:off x="2575561" y="555665"/>
            <a:ext cx="3992880" cy="55308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none" lIns="91440" tIns="45720" rIns="91440" bIns="45720" anchor="t" anchorCtr="0">
            <a:spAutoFit/>
          </a:bodyPr>
          <a:lstStyle/>
          <a:p>
            <a:pPr algn="ctr"/>
            <a:r>
              <a:rPr lang="zh-CN" sz="3000" b="1" kern="0" dirty="0" err="1">
                <a:solidFill>
                  <a:srgbClr val="C9394A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自定义</a:t>
            </a:r>
            <a:r>
              <a:rPr sz="3000" b="1" u="none" strike="noStrike" kern="0" cap="none" spc="0" baseline="0" dirty="0" err="1">
                <a:solidFill>
                  <a:srgbClr val="C9394A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贝塞尔</a:t>
            </a:r>
            <a:r>
              <a:rPr lang="zh-CN" sz="3000" b="1" u="none" strike="noStrike" kern="0" cap="none" spc="0" baseline="0" dirty="0" err="1">
                <a:solidFill>
                  <a:srgbClr val="C9394A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曲线要点</a:t>
            </a:r>
            <a:endParaRPr lang="zh-CN" sz="3000" b="1" u="none" strike="noStrike" kern="0" cap="none" spc="0" baseline="0" dirty="0" err="1">
              <a:solidFill>
                <a:srgbClr val="C9394A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" name="矩形"/>
          <p:cNvSpPr/>
          <p:nvPr/>
        </p:nvSpPr>
        <p:spPr>
          <a:xfrm>
            <a:off x="539750" y="1851660"/>
            <a:ext cx="7997190" cy="39878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spAutoFit/>
          </a:bodyPr>
          <a:p>
            <a:pPr marL="800100" lvl="1" indent="-342900">
              <a:buFont typeface="Wingdings" panose="05000000000000000000" pitchFamily="2" charset="2"/>
              <a:buChar char="u"/>
            </a:pPr>
            <a:r>
              <a:rPr sz="2000" u="none" strike="noStrike" kern="1200" cap="none" spc="0" baseline="0" dirty="0">
                <a:solidFill>
                  <a:srgbClr val="474747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曲线越陡峭，速度越快，反之，速度越慢</a:t>
            </a:r>
            <a:endParaRPr sz="2000" u="none" strike="noStrike" kern="1200" cap="none" spc="0" baseline="0" dirty="0">
              <a:solidFill>
                <a:srgbClr val="474747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" name="矩形"/>
          <p:cNvSpPr/>
          <p:nvPr/>
        </p:nvSpPr>
        <p:spPr>
          <a:xfrm>
            <a:off x="539750" y="3003550"/>
            <a:ext cx="7997190" cy="39878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spAutoFit/>
          </a:bodyPr>
          <a:p>
            <a:pPr marL="800100" lvl="1" indent="-342900">
              <a:buFont typeface="Wingdings" panose="05000000000000000000" pitchFamily="2" charset="2"/>
              <a:buChar char="u"/>
            </a:pPr>
            <a:r>
              <a:rPr sz="2000" u="none" strike="noStrike" kern="1200" cap="none" spc="0" baseline="0" dirty="0">
                <a:solidFill>
                  <a:srgbClr val="474747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控制点的位置会影响曲线形状</a:t>
            </a:r>
            <a:endParaRPr sz="2000" u="none" strike="noStrike" kern="1200" cap="none" spc="0" baseline="0" dirty="0">
              <a:solidFill>
                <a:srgbClr val="474747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"/>
          <p:cNvSpPr/>
          <p:nvPr/>
        </p:nvSpPr>
        <p:spPr>
          <a:xfrm>
            <a:off x="2766061" y="555665"/>
            <a:ext cx="3611880" cy="55308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none" lIns="91440" tIns="45720" rIns="91440" bIns="45720" anchor="t" anchorCtr="0">
            <a:spAutoFit/>
          </a:bodyPr>
          <a:lstStyle/>
          <a:p>
            <a:pPr algn="ctr"/>
            <a:r>
              <a:rPr sz="3000" b="1" u="none" strike="noStrike" kern="0" cap="none" spc="0" baseline="0" dirty="0" err="1">
                <a:solidFill>
                  <a:srgbClr val="C9394A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贝塞尔</a:t>
            </a:r>
            <a:r>
              <a:rPr lang="zh-CN" sz="3000" b="1" u="none" strike="noStrike" kern="0" cap="none" spc="0" baseline="0" dirty="0" err="1">
                <a:solidFill>
                  <a:srgbClr val="C9394A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曲线应用场景</a:t>
            </a:r>
            <a:endParaRPr lang="zh-CN" sz="3000" b="1" u="none" strike="noStrike" kern="0" cap="none" spc="0" baseline="0" dirty="0" err="1">
              <a:solidFill>
                <a:srgbClr val="C9394A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" name="矩形"/>
          <p:cNvSpPr/>
          <p:nvPr/>
        </p:nvSpPr>
        <p:spPr>
          <a:xfrm>
            <a:off x="611505" y="1563370"/>
            <a:ext cx="7997190" cy="39878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spAutoFit/>
          </a:bodyPr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en-US" sz="2000" u="none" strike="noStrike" kern="1200" cap="none" spc="0" baseline="0" dirty="0">
                <a:solidFill>
                  <a:srgbClr val="474747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svg</a:t>
            </a:r>
            <a:endParaRPr lang="en-US" sz="2000" u="none" strike="noStrike" kern="1200" cap="none" spc="0" baseline="0" dirty="0">
              <a:solidFill>
                <a:srgbClr val="474747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" name="矩形"/>
          <p:cNvSpPr/>
          <p:nvPr/>
        </p:nvSpPr>
        <p:spPr>
          <a:xfrm>
            <a:off x="611505" y="2355850"/>
            <a:ext cx="7997190" cy="39878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spAutoFit/>
          </a:bodyPr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en-US" sz="2000" u="none" strike="noStrike" kern="1200" cap="none" spc="0" baseline="0" dirty="0">
                <a:solidFill>
                  <a:srgbClr val="474747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canvas/webgl</a:t>
            </a:r>
            <a:endParaRPr lang="zh-CN" altLang="en-US" sz="2000" u="none" strike="noStrike" kern="1200" cap="none" spc="0" baseline="0" dirty="0">
              <a:solidFill>
                <a:srgbClr val="474747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矩形"/>
          <p:cNvSpPr/>
          <p:nvPr/>
        </p:nvSpPr>
        <p:spPr>
          <a:xfrm>
            <a:off x="611505" y="3147695"/>
            <a:ext cx="7997190" cy="39878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spAutoFit/>
          </a:bodyPr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en-US" sz="2000" u="none" strike="noStrike" kern="1200" cap="none" spc="0" baseline="0" dirty="0">
                <a:solidFill>
                  <a:srgbClr val="474747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css</a:t>
            </a:r>
            <a:r>
              <a:rPr lang="zh-CN" altLang="en-US" sz="2000" u="none" strike="noStrike" kern="1200" cap="none" spc="0" baseline="0" dirty="0">
                <a:solidFill>
                  <a:srgbClr val="474747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动画</a:t>
            </a:r>
            <a:endParaRPr lang="zh-CN" altLang="en-US" sz="2000" u="none" strike="noStrike" kern="1200" cap="none" spc="0" baseline="0" dirty="0">
              <a:solidFill>
                <a:srgbClr val="474747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" name="矩形"/>
          <p:cNvSpPr/>
          <p:nvPr/>
        </p:nvSpPr>
        <p:spPr>
          <a:xfrm>
            <a:off x="611505" y="4011930"/>
            <a:ext cx="7997190" cy="39878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spAutoFit/>
          </a:bodyPr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en-US" sz="2000" u="none" strike="noStrike" kern="1200" cap="none" spc="0" baseline="0" dirty="0">
                <a:solidFill>
                  <a:srgbClr val="474747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animation Web API</a:t>
            </a:r>
            <a:endParaRPr lang="en-US" sz="2000" u="none" strike="noStrike" kern="1200" cap="none" spc="0" baseline="0" dirty="0">
              <a:solidFill>
                <a:srgbClr val="474747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/>
      <p:bldP spid="4" grpId="0"/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"/>
          <p:cNvSpPr/>
          <p:nvPr/>
        </p:nvSpPr>
        <p:spPr>
          <a:xfrm>
            <a:off x="2628901" y="339130"/>
            <a:ext cx="3863340" cy="55308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none" lIns="91440" tIns="45720" rIns="91440" bIns="45720" anchor="t" anchorCtr="0">
            <a:spAutoFit/>
          </a:bodyPr>
          <a:lstStyle/>
          <a:p>
            <a:pPr algn="ctr"/>
            <a:r>
              <a:rPr lang="en-US" altLang="zh-CN" sz="3000" b="1" u="none" strike="noStrike" kern="0" cap="none" spc="0" baseline="0" dirty="0" err="1">
                <a:solidFill>
                  <a:srgbClr val="C9394A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Css</a:t>
            </a:r>
            <a:r>
              <a:rPr lang="zh-CN" altLang="en-US" sz="3000" b="1" u="none" strike="noStrike" kern="0" cap="none" spc="0" baseline="0" dirty="0" err="1">
                <a:solidFill>
                  <a:srgbClr val="C9394A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动画案例实现效果</a:t>
            </a:r>
            <a:endParaRPr lang="zh-CN" altLang="en-US" sz="3000" b="1" u="none" strike="noStrike" kern="0" cap="none" spc="0" baseline="0" dirty="0" err="1">
              <a:solidFill>
                <a:srgbClr val="C9394A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2" name="图片 1" descr="chrome_ovmsVzs1jM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11730" y="988060"/>
            <a:ext cx="5018405" cy="39693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讲师ppt模板20141215">
  <a:themeElements>
    <a:clrScheme name="讲师ppt模板20141215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讲师ppt模板20141215">
      <a:majorFont>
        <a:latin typeface=""/>
        <a:ea typeface=""/>
        <a:cs typeface=""/>
      </a:majorFont>
      <a:minorFont>
        <a:latin typeface=""/>
        <a:ea typeface=""/>
        <a:cs typeface=""/>
      </a:minorFont>
    </a:fontScheme>
    <a:fmtScheme name="讲师ppt模板20141215">
      <a:fillStyleLst>
        <a:solidFill>
          <a:schemeClr val="phClr"/>
        </a:solidFill>
        <a:gradFill/>
        <a:gradFill/>
      </a:fillStyleLst>
      <a:lnStyleLst>
        <a:ln/>
        <a:ln/>
        <a:ln/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/>
        <a:gradFill/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讲师ppt模板20141215">
  <a:themeElements>
    <a:clrScheme name="讲师ppt模板20141215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讲师ppt模板20141215">
      <a:majorFont>
        <a:latin typeface=""/>
        <a:ea typeface=""/>
        <a:cs typeface=""/>
      </a:majorFont>
      <a:minorFont>
        <a:latin typeface=""/>
        <a:ea typeface=""/>
        <a:cs typeface=""/>
      </a:minorFont>
    </a:fontScheme>
    <a:fmtScheme name="讲师ppt模板20141215">
      <a:fillStyleLst>
        <a:solidFill>
          <a:schemeClr val="phClr"/>
        </a:solidFill>
        <a:gradFill/>
        <a:gradFill/>
      </a:fillStyleLst>
      <a:lnStyleLst>
        <a:ln/>
        <a:ln/>
        <a:ln/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/>
        <a:gradFill/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notesMaster1">
  <a:themeElements>
    <a:clrScheme name="notesMaster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notesMaster1">
      <a:majorFont>
        <a:latin typeface=""/>
        <a:ea typeface=""/>
        <a:cs typeface=""/>
      </a:majorFont>
      <a:minorFont>
        <a:latin typeface=""/>
        <a:ea typeface=""/>
        <a:cs typeface=""/>
      </a:minorFont>
    </a:fontScheme>
    <a:fmtScheme name="notesMaster1">
      <a:fillStyleLst>
        <a:solidFill>
          <a:schemeClr val="phClr"/>
        </a:solidFill>
        <a:gradFill/>
        <a:gradFill/>
      </a:fillStyleLst>
      <a:lnStyleLst>
        <a:ln/>
        <a:ln/>
        <a:ln/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/>
        <a:gradFill/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Normal.eit</Template>
  <TotalTime>0</TotalTime>
  <Words>678</Words>
  <Application>WPS 演示</Application>
  <PresentationFormat>全屏显示(16:9)</PresentationFormat>
  <Paragraphs>74</Paragraphs>
  <Slides>24</Slides>
  <Notes>15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24</vt:i4>
      </vt:variant>
    </vt:vector>
  </HeadingPairs>
  <TitlesOfParts>
    <vt:vector size="33" baseType="lpstr">
      <vt:lpstr>Arial</vt:lpstr>
      <vt:lpstr>宋体</vt:lpstr>
      <vt:lpstr>Wingdings</vt:lpstr>
      <vt:lpstr>Calibri</vt:lpstr>
      <vt:lpstr>Times New Roman</vt:lpstr>
      <vt:lpstr>微软雅黑</vt:lpstr>
      <vt:lpstr>Arial Unicode MS</vt:lpstr>
      <vt:lpstr>讲师ppt模板20141215</vt:lpstr>
      <vt:lpstr>讲师ppt模板20141215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open</dc:creator>
  <cp:lastModifiedBy>爷们一样活着</cp:lastModifiedBy>
  <cp:revision>207</cp:revision>
  <dcterms:created xsi:type="dcterms:W3CDTF">2016-04-25T01:54:00Z</dcterms:created>
  <dcterms:modified xsi:type="dcterms:W3CDTF">2022-04-05T10:26:22Z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2052-11.1.0.11365</vt:lpwstr>
  </property>
  <property fmtid="{D5CDD505-2E9C-101B-9397-08002B2CF9AE}" pid="3" name="ICV">
    <vt:lpwstr>EF61D993BA6944BFA6EBE0E41CBDE3E6</vt:lpwstr>
  </property>
</Properties>
</file>